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60" r:id="rId2"/>
    <p:sldId id="261" r:id="rId3"/>
    <p:sldId id="262" r:id="rId4"/>
    <p:sldId id="264" r:id="rId5"/>
    <p:sldId id="266" r:id="rId6"/>
    <p:sldId id="270" r:id="rId7"/>
    <p:sldId id="267" r:id="rId8"/>
    <p:sldId id="268" r:id="rId9"/>
    <p:sldId id="269" r:id="rId10"/>
    <p:sldId id="271" r:id="rId11"/>
    <p:sldId id="273" r:id="rId12"/>
    <p:sldId id="272" r:id="rId13"/>
    <p:sldId id="258" r:id="rId14"/>
  </p:sldIdLst>
  <p:sldSz cx="9144000" cy="6858000" type="screen4x3"/>
  <p:notesSz cx="6858000" cy="9144000"/>
  <p:defaultTextStyle>
    <a:defPPr>
      <a:defRPr lang="nl-B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C892B"/>
    <a:srgbClr val="009DD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62" autoAdjust="0"/>
    <p:restoredTop sz="94660"/>
  </p:normalViewPr>
  <p:slideViewPr>
    <p:cSldViewPr>
      <p:cViewPr>
        <p:scale>
          <a:sx n="150" d="100"/>
          <a:sy n="150" d="100"/>
        </p:scale>
        <p:origin x="-1320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D5398E-86C4-CD4D-AA66-2F798F8F8726}" type="doc">
      <dgm:prSet loTypeId="urn:microsoft.com/office/officeart/2005/8/layout/chevron2" loCatId="" qsTypeId="urn:microsoft.com/office/officeart/2005/8/quickstyle/simple4" qsCatId="simple" csTypeId="urn:microsoft.com/office/officeart/2005/8/colors/accent5_3" csCatId="accent5" phldr="1"/>
      <dgm:spPr/>
      <dgm:t>
        <a:bodyPr/>
        <a:lstStyle/>
        <a:p>
          <a:endParaRPr lang="en-US"/>
        </a:p>
      </dgm:t>
    </dgm:pt>
    <dgm:pt modelId="{1B5815CC-7656-6E49-B1A8-7A16B16F5E12}">
      <dgm:prSet phldrT="[Text]"/>
      <dgm:spPr/>
      <dgm:t>
        <a:bodyPr/>
        <a:lstStyle/>
        <a:p>
          <a:r>
            <a:rPr lang="en-US" dirty="0" smtClean="0"/>
            <a:t>Part 1: General</a:t>
          </a:r>
          <a:endParaRPr lang="en-US" dirty="0"/>
        </a:p>
      </dgm:t>
    </dgm:pt>
    <dgm:pt modelId="{FEC115AD-A0AD-5F46-96C1-DB143BE5F764}" type="parTrans" cxnId="{B217E52D-1163-3E4C-86A3-02C0A2845441}">
      <dgm:prSet/>
      <dgm:spPr/>
      <dgm:t>
        <a:bodyPr/>
        <a:lstStyle/>
        <a:p>
          <a:endParaRPr lang="en-US"/>
        </a:p>
      </dgm:t>
    </dgm:pt>
    <dgm:pt modelId="{F08D420A-B981-C346-9F52-77317627C70F}" type="sibTrans" cxnId="{B217E52D-1163-3E4C-86A3-02C0A2845441}">
      <dgm:prSet/>
      <dgm:spPr/>
      <dgm:t>
        <a:bodyPr/>
        <a:lstStyle/>
        <a:p>
          <a:endParaRPr lang="en-US"/>
        </a:p>
      </dgm:t>
    </dgm:pt>
    <dgm:pt modelId="{4D024FCD-E6F4-F34E-884F-B8E56DE77B31}">
      <dgm:prSet phldrT="[Text]"/>
      <dgm:spPr/>
      <dgm:t>
        <a:bodyPr/>
        <a:lstStyle/>
        <a:p>
          <a:r>
            <a:rPr lang="en-US" dirty="0" smtClean="0"/>
            <a:t>Evolving context</a:t>
          </a:r>
          <a:endParaRPr lang="en-US" dirty="0"/>
        </a:p>
      </dgm:t>
    </dgm:pt>
    <dgm:pt modelId="{7AF9272A-2632-F543-AF0E-5C7FE92AE128}" type="parTrans" cxnId="{431B4A1A-F092-B541-B79E-C3CAE7678E43}">
      <dgm:prSet/>
      <dgm:spPr/>
      <dgm:t>
        <a:bodyPr/>
        <a:lstStyle/>
        <a:p>
          <a:endParaRPr lang="en-US"/>
        </a:p>
      </dgm:t>
    </dgm:pt>
    <dgm:pt modelId="{8D52F602-52A7-2245-A69C-F569E864ECCA}" type="sibTrans" cxnId="{431B4A1A-F092-B541-B79E-C3CAE7678E43}">
      <dgm:prSet/>
      <dgm:spPr/>
      <dgm:t>
        <a:bodyPr/>
        <a:lstStyle/>
        <a:p>
          <a:endParaRPr lang="en-US"/>
        </a:p>
      </dgm:t>
    </dgm:pt>
    <dgm:pt modelId="{B24ADCCD-19F7-024C-B270-C7ADD891F227}">
      <dgm:prSet phldrT="[Text]"/>
      <dgm:spPr/>
      <dgm:t>
        <a:bodyPr/>
        <a:lstStyle/>
        <a:p>
          <a:r>
            <a:rPr lang="en-US" dirty="0" smtClean="0"/>
            <a:t>The ‘psychology’ of the partnership</a:t>
          </a:r>
          <a:endParaRPr lang="en-US" dirty="0"/>
        </a:p>
      </dgm:t>
    </dgm:pt>
    <dgm:pt modelId="{FA207487-1C63-AA45-B0F1-51CEF7462286}" type="parTrans" cxnId="{AF838057-D73D-0D4A-9D47-2C9E83308755}">
      <dgm:prSet/>
      <dgm:spPr/>
      <dgm:t>
        <a:bodyPr/>
        <a:lstStyle/>
        <a:p>
          <a:endParaRPr lang="en-US"/>
        </a:p>
      </dgm:t>
    </dgm:pt>
    <dgm:pt modelId="{B1BE0B6B-4786-2642-9049-EC112BCF6951}" type="sibTrans" cxnId="{AF838057-D73D-0D4A-9D47-2C9E83308755}">
      <dgm:prSet/>
      <dgm:spPr/>
      <dgm:t>
        <a:bodyPr/>
        <a:lstStyle/>
        <a:p>
          <a:endParaRPr lang="en-US"/>
        </a:p>
      </dgm:t>
    </dgm:pt>
    <dgm:pt modelId="{5025CD14-091D-4943-814D-43EDC798F541}">
      <dgm:prSet phldrT="[Text]"/>
      <dgm:spPr/>
      <dgm:t>
        <a:bodyPr/>
        <a:lstStyle/>
        <a:p>
          <a:r>
            <a:rPr lang="en-US" dirty="0" smtClean="0"/>
            <a:t>Part 2:</a:t>
          </a:r>
        </a:p>
        <a:p>
          <a:r>
            <a:rPr lang="en-US" dirty="0" smtClean="0"/>
            <a:t>The JAES</a:t>
          </a:r>
          <a:endParaRPr lang="en-US" dirty="0"/>
        </a:p>
      </dgm:t>
    </dgm:pt>
    <dgm:pt modelId="{8C8DC683-C4C5-AD4E-AAC2-D6518BA8D69D}" type="parTrans" cxnId="{83CA718B-2C12-7444-ADBB-B67698D90BEC}">
      <dgm:prSet/>
      <dgm:spPr/>
      <dgm:t>
        <a:bodyPr/>
        <a:lstStyle/>
        <a:p>
          <a:endParaRPr lang="en-US"/>
        </a:p>
      </dgm:t>
    </dgm:pt>
    <dgm:pt modelId="{92ABCED6-37EE-824C-B5C1-66E292FF6129}" type="sibTrans" cxnId="{83CA718B-2C12-7444-ADBB-B67698D90BEC}">
      <dgm:prSet/>
      <dgm:spPr/>
      <dgm:t>
        <a:bodyPr/>
        <a:lstStyle/>
        <a:p>
          <a:endParaRPr lang="en-US"/>
        </a:p>
      </dgm:t>
    </dgm:pt>
    <dgm:pt modelId="{DF75B7A9-CF36-C345-B563-F816CCB33DB9}">
      <dgm:prSet phldrT="[Text]"/>
      <dgm:spPr/>
      <dgm:t>
        <a:bodyPr/>
        <a:lstStyle/>
        <a:p>
          <a:r>
            <a:rPr lang="en-US" dirty="0" smtClean="0"/>
            <a:t>Implementation of the JAES</a:t>
          </a:r>
          <a:endParaRPr lang="en-US" dirty="0"/>
        </a:p>
      </dgm:t>
    </dgm:pt>
    <dgm:pt modelId="{1D2DC72F-151F-5544-9F2A-C5B07424BBFA}" type="parTrans" cxnId="{A7A3EC6B-C953-BB42-88FF-EFF9DFB5C8B6}">
      <dgm:prSet/>
      <dgm:spPr/>
      <dgm:t>
        <a:bodyPr/>
        <a:lstStyle/>
        <a:p>
          <a:endParaRPr lang="en-US"/>
        </a:p>
      </dgm:t>
    </dgm:pt>
    <dgm:pt modelId="{C5FF51EB-D478-A141-961A-87371A739D1F}" type="sibTrans" cxnId="{A7A3EC6B-C953-BB42-88FF-EFF9DFB5C8B6}">
      <dgm:prSet/>
      <dgm:spPr/>
      <dgm:t>
        <a:bodyPr/>
        <a:lstStyle/>
        <a:p>
          <a:endParaRPr lang="en-US"/>
        </a:p>
      </dgm:t>
    </dgm:pt>
    <dgm:pt modelId="{0A231DDD-E1AC-4A4F-9366-1CCA1FB52E19}">
      <dgm:prSet phldrT="[Text]"/>
      <dgm:spPr/>
      <dgm:t>
        <a:bodyPr/>
        <a:lstStyle/>
        <a:p>
          <a:r>
            <a:rPr lang="en-US" dirty="0" smtClean="0"/>
            <a:t>Questions to be addressed</a:t>
          </a:r>
          <a:endParaRPr lang="en-US" dirty="0"/>
        </a:p>
      </dgm:t>
    </dgm:pt>
    <dgm:pt modelId="{D933734D-51B6-F84E-AFC4-F9B0BB45C3F5}" type="parTrans" cxnId="{4531E16A-307C-864A-97FF-900FBA2F08D8}">
      <dgm:prSet/>
      <dgm:spPr/>
      <dgm:t>
        <a:bodyPr/>
        <a:lstStyle/>
        <a:p>
          <a:endParaRPr lang="en-US"/>
        </a:p>
      </dgm:t>
    </dgm:pt>
    <dgm:pt modelId="{68B52BD8-8DB6-A047-90DE-1676AA17ACE8}" type="sibTrans" cxnId="{4531E16A-307C-864A-97FF-900FBA2F08D8}">
      <dgm:prSet/>
      <dgm:spPr/>
      <dgm:t>
        <a:bodyPr/>
        <a:lstStyle/>
        <a:p>
          <a:endParaRPr lang="en-US"/>
        </a:p>
      </dgm:t>
    </dgm:pt>
    <dgm:pt modelId="{00F058B2-EDC4-664F-844F-18EA7098BD18}">
      <dgm:prSet phldrT="[Text]"/>
      <dgm:spPr/>
      <dgm:t>
        <a:bodyPr/>
        <a:lstStyle/>
        <a:p>
          <a:r>
            <a:rPr lang="en-US" dirty="0" smtClean="0"/>
            <a:t>Part 3: </a:t>
          </a:r>
        </a:p>
        <a:p>
          <a:r>
            <a:rPr lang="en-US" dirty="0" smtClean="0"/>
            <a:t>Issues for the way forward</a:t>
          </a:r>
          <a:endParaRPr lang="en-US" dirty="0"/>
        </a:p>
      </dgm:t>
    </dgm:pt>
    <dgm:pt modelId="{8090AAA4-A0F0-9040-B9F0-355BF5A83478}" type="parTrans" cxnId="{08715721-03C0-4D4C-B8FC-9B062F1BBBA0}">
      <dgm:prSet/>
      <dgm:spPr/>
      <dgm:t>
        <a:bodyPr/>
        <a:lstStyle/>
        <a:p>
          <a:endParaRPr lang="en-US"/>
        </a:p>
      </dgm:t>
    </dgm:pt>
    <dgm:pt modelId="{F77FEB84-5F48-8249-9AB3-B02A5CBE18A5}" type="sibTrans" cxnId="{08715721-03C0-4D4C-B8FC-9B062F1BBBA0}">
      <dgm:prSet/>
      <dgm:spPr/>
      <dgm:t>
        <a:bodyPr/>
        <a:lstStyle/>
        <a:p>
          <a:endParaRPr lang="en-US"/>
        </a:p>
      </dgm:t>
    </dgm:pt>
    <dgm:pt modelId="{90F1E6F0-F416-4746-AEC4-8572CF346166}">
      <dgm:prSet phldrT="[Text]"/>
      <dgm:spPr/>
      <dgm:t>
        <a:bodyPr/>
        <a:lstStyle/>
        <a:p>
          <a:r>
            <a:rPr lang="en-US" dirty="0" smtClean="0"/>
            <a:t>Principles of the partnership </a:t>
          </a:r>
          <a:endParaRPr lang="en-US" dirty="0"/>
        </a:p>
      </dgm:t>
    </dgm:pt>
    <dgm:pt modelId="{7DF23560-ED11-7B41-9D65-F977F3E48ADF}" type="parTrans" cxnId="{F85C1225-E823-BB49-AE17-2C5DA7D647D6}">
      <dgm:prSet/>
      <dgm:spPr/>
      <dgm:t>
        <a:bodyPr/>
        <a:lstStyle/>
        <a:p>
          <a:endParaRPr lang="en-US"/>
        </a:p>
      </dgm:t>
    </dgm:pt>
    <dgm:pt modelId="{165C58FD-0D8A-5A4F-92C1-8B05836BC2DC}" type="sibTrans" cxnId="{F85C1225-E823-BB49-AE17-2C5DA7D647D6}">
      <dgm:prSet/>
      <dgm:spPr/>
      <dgm:t>
        <a:bodyPr/>
        <a:lstStyle/>
        <a:p>
          <a:endParaRPr lang="en-US"/>
        </a:p>
      </dgm:t>
    </dgm:pt>
    <dgm:pt modelId="{52EFB35C-9321-5240-84A7-0A690A24BCBB}">
      <dgm:prSet phldrT="[Text]"/>
      <dgm:spPr/>
      <dgm:t>
        <a:bodyPr/>
        <a:lstStyle/>
        <a:p>
          <a:r>
            <a:rPr lang="en-US" dirty="0" smtClean="0"/>
            <a:t>Part 4: PAP</a:t>
          </a:r>
          <a:endParaRPr lang="en-US" dirty="0"/>
        </a:p>
      </dgm:t>
    </dgm:pt>
    <dgm:pt modelId="{3C93B761-DF1C-494F-8538-BCB7370454D4}" type="parTrans" cxnId="{F032C71C-67ED-EF4F-A88A-107226E1F90C}">
      <dgm:prSet/>
      <dgm:spPr/>
      <dgm:t>
        <a:bodyPr/>
        <a:lstStyle/>
        <a:p>
          <a:endParaRPr lang="en-US"/>
        </a:p>
      </dgm:t>
    </dgm:pt>
    <dgm:pt modelId="{5E42F6BF-4A1D-1849-9C04-BD9B4C9B3A29}" type="sibTrans" cxnId="{F032C71C-67ED-EF4F-A88A-107226E1F90C}">
      <dgm:prSet/>
      <dgm:spPr/>
      <dgm:t>
        <a:bodyPr/>
        <a:lstStyle/>
        <a:p>
          <a:endParaRPr lang="en-US"/>
        </a:p>
      </dgm:t>
    </dgm:pt>
    <dgm:pt modelId="{17794ED2-6E0D-B343-A666-144303FB8222}">
      <dgm:prSet phldrT="[Text]"/>
      <dgm:spPr/>
      <dgm:t>
        <a:bodyPr/>
        <a:lstStyle/>
        <a:p>
          <a:r>
            <a:rPr lang="en-US" dirty="0" smtClean="0"/>
            <a:t>The role of the PAP</a:t>
          </a:r>
          <a:endParaRPr lang="en-US" dirty="0"/>
        </a:p>
      </dgm:t>
    </dgm:pt>
    <dgm:pt modelId="{92306353-FA0A-0540-BBF4-8ECCB3F4B83F}" type="parTrans" cxnId="{11EE4805-B636-8846-A73A-5F166F51423B}">
      <dgm:prSet/>
      <dgm:spPr/>
      <dgm:t>
        <a:bodyPr/>
        <a:lstStyle/>
        <a:p>
          <a:endParaRPr lang="en-US"/>
        </a:p>
      </dgm:t>
    </dgm:pt>
    <dgm:pt modelId="{D9B23377-8993-894D-9FA2-FB0AD75DD670}" type="sibTrans" cxnId="{11EE4805-B636-8846-A73A-5F166F51423B}">
      <dgm:prSet/>
      <dgm:spPr/>
      <dgm:t>
        <a:bodyPr/>
        <a:lstStyle/>
        <a:p>
          <a:endParaRPr lang="en-US"/>
        </a:p>
      </dgm:t>
    </dgm:pt>
    <dgm:pt modelId="{2E598D96-3851-E444-8D5E-2429D0D22644}" type="pres">
      <dgm:prSet presAssocID="{FFD5398E-86C4-CD4D-AA66-2F798F8F8726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E4B4234-96F8-B54E-AF16-A7390D24019C}" type="pres">
      <dgm:prSet presAssocID="{1B5815CC-7656-6E49-B1A8-7A16B16F5E12}" presName="composite" presStyleCnt="0"/>
      <dgm:spPr/>
    </dgm:pt>
    <dgm:pt modelId="{562EEBAE-8E23-AB45-B03E-6D9687AFD471}" type="pres">
      <dgm:prSet presAssocID="{1B5815CC-7656-6E49-B1A8-7A16B16F5E12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79D785-9D94-2147-8D39-81B896C91A14}" type="pres">
      <dgm:prSet presAssocID="{1B5815CC-7656-6E49-B1A8-7A16B16F5E12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9196A3-EE24-194A-9DF0-1A16879CAA49}" type="pres">
      <dgm:prSet presAssocID="{F08D420A-B981-C346-9F52-77317627C70F}" presName="sp" presStyleCnt="0"/>
      <dgm:spPr/>
    </dgm:pt>
    <dgm:pt modelId="{6265D0DC-3598-9849-A0E2-D79288F760E7}" type="pres">
      <dgm:prSet presAssocID="{5025CD14-091D-4943-814D-43EDC798F541}" presName="composite" presStyleCnt="0"/>
      <dgm:spPr/>
    </dgm:pt>
    <dgm:pt modelId="{466F7727-D3AA-DC43-8471-4776EFF7D9D0}" type="pres">
      <dgm:prSet presAssocID="{5025CD14-091D-4943-814D-43EDC798F541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237D6C-E549-B249-882B-7DBDA682E06C}" type="pres">
      <dgm:prSet presAssocID="{5025CD14-091D-4943-814D-43EDC798F541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F6F8AF-8F22-B14A-B864-28A4CCA2420B}" type="pres">
      <dgm:prSet presAssocID="{92ABCED6-37EE-824C-B5C1-66E292FF6129}" presName="sp" presStyleCnt="0"/>
      <dgm:spPr/>
    </dgm:pt>
    <dgm:pt modelId="{2C581E57-5F84-A048-85C0-CC174E17C028}" type="pres">
      <dgm:prSet presAssocID="{00F058B2-EDC4-664F-844F-18EA7098BD18}" presName="composite" presStyleCnt="0"/>
      <dgm:spPr/>
    </dgm:pt>
    <dgm:pt modelId="{0BB4E929-EDAE-A94E-B652-2CF9F9C535FD}" type="pres">
      <dgm:prSet presAssocID="{00F058B2-EDC4-664F-844F-18EA7098BD18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203CE3-1DD8-1446-AF74-396B86FA9D99}" type="pres">
      <dgm:prSet presAssocID="{00F058B2-EDC4-664F-844F-18EA7098BD18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444012-53F7-D24D-93CF-19A9D3D9325B}" type="pres">
      <dgm:prSet presAssocID="{F77FEB84-5F48-8249-9AB3-B02A5CBE18A5}" presName="sp" presStyleCnt="0"/>
      <dgm:spPr/>
    </dgm:pt>
    <dgm:pt modelId="{A91E5631-A5DC-D942-A389-63723FC98E7C}" type="pres">
      <dgm:prSet presAssocID="{52EFB35C-9321-5240-84A7-0A690A24BCBB}" presName="composite" presStyleCnt="0"/>
      <dgm:spPr/>
    </dgm:pt>
    <dgm:pt modelId="{1E49C30B-213B-274F-9314-15CFC98F1ACE}" type="pres">
      <dgm:prSet presAssocID="{52EFB35C-9321-5240-84A7-0A690A24BCBB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5E256B-0F51-2E45-BFE0-DEB1C78CF0E5}" type="pres">
      <dgm:prSet presAssocID="{52EFB35C-9321-5240-84A7-0A690A24BCBB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D6D7413-0816-A74F-B317-1F0BDBA3C52C}" type="presOf" srcId="{00F058B2-EDC4-664F-844F-18EA7098BD18}" destId="{0BB4E929-EDAE-A94E-B652-2CF9F9C535FD}" srcOrd="0" destOrd="0" presId="urn:microsoft.com/office/officeart/2005/8/layout/chevron2"/>
    <dgm:cxn modelId="{E0319A3C-3337-814E-98CC-1158EAB11354}" type="presOf" srcId="{4D024FCD-E6F4-F34E-884F-B8E56DE77B31}" destId="{B679D785-9D94-2147-8D39-81B896C91A14}" srcOrd="0" destOrd="0" presId="urn:microsoft.com/office/officeart/2005/8/layout/chevron2"/>
    <dgm:cxn modelId="{DCA455A5-026E-604D-B529-56EBC74B0D66}" type="presOf" srcId="{1B5815CC-7656-6E49-B1A8-7A16B16F5E12}" destId="{562EEBAE-8E23-AB45-B03E-6D9687AFD471}" srcOrd="0" destOrd="0" presId="urn:microsoft.com/office/officeart/2005/8/layout/chevron2"/>
    <dgm:cxn modelId="{431B4A1A-F092-B541-B79E-C3CAE7678E43}" srcId="{1B5815CC-7656-6E49-B1A8-7A16B16F5E12}" destId="{4D024FCD-E6F4-F34E-884F-B8E56DE77B31}" srcOrd="0" destOrd="0" parTransId="{7AF9272A-2632-F543-AF0E-5C7FE92AE128}" sibTransId="{8D52F602-52A7-2245-A69C-F569E864ECCA}"/>
    <dgm:cxn modelId="{9E458DCE-88FD-DD44-B478-0DD279A14F16}" type="presOf" srcId="{FFD5398E-86C4-CD4D-AA66-2F798F8F8726}" destId="{2E598D96-3851-E444-8D5E-2429D0D22644}" srcOrd="0" destOrd="0" presId="urn:microsoft.com/office/officeart/2005/8/layout/chevron2"/>
    <dgm:cxn modelId="{0CFAA1CD-A593-E549-82B1-8D99F7BD2A86}" type="presOf" srcId="{90F1E6F0-F416-4746-AEC4-8572CF346166}" destId="{69203CE3-1DD8-1446-AF74-396B86FA9D99}" srcOrd="0" destOrd="0" presId="urn:microsoft.com/office/officeart/2005/8/layout/chevron2"/>
    <dgm:cxn modelId="{4BD5FC5E-F3DE-EF44-B0A3-EE48A93E9D73}" type="presOf" srcId="{DF75B7A9-CF36-C345-B563-F816CCB33DB9}" destId="{04237D6C-E549-B249-882B-7DBDA682E06C}" srcOrd="0" destOrd="0" presId="urn:microsoft.com/office/officeart/2005/8/layout/chevron2"/>
    <dgm:cxn modelId="{F032C71C-67ED-EF4F-A88A-107226E1F90C}" srcId="{FFD5398E-86C4-CD4D-AA66-2F798F8F8726}" destId="{52EFB35C-9321-5240-84A7-0A690A24BCBB}" srcOrd="3" destOrd="0" parTransId="{3C93B761-DF1C-494F-8538-BCB7370454D4}" sibTransId="{5E42F6BF-4A1D-1849-9C04-BD9B4C9B3A29}"/>
    <dgm:cxn modelId="{83CA718B-2C12-7444-ADBB-B67698D90BEC}" srcId="{FFD5398E-86C4-CD4D-AA66-2F798F8F8726}" destId="{5025CD14-091D-4943-814D-43EDC798F541}" srcOrd="1" destOrd="0" parTransId="{8C8DC683-C4C5-AD4E-AAC2-D6518BA8D69D}" sibTransId="{92ABCED6-37EE-824C-B5C1-66E292FF6129}"/>
    <dgm:cxn modelId="{B217E52D-1163-3E4C-86A3-02C0A2845441}" srcId="{FFD5398E-86C4-CD4D-AA66-2F798F8F8726}" destId="{1B5815CC-7656-6E49-B1A8-7A16B16F5E12}" srcOrd="0" destOrd="0" parTransId="{FEC115AD-A0AD-5F46-96C1-DB143BE5F764}" sibTransId="{F08D420A-B981-C346-9F52-77317627C70F}"/>
    <dgm:cxn modelId="{F85C1225-E823-BB49-AE17-2C5DA7D647D6}" srcId="{00F058B2-EDC4-664F-844F-18EA7098BD18}" destId="{90F1E6F0-F416-4746-AEC4-8572CF346166}" srcOrd="0" destOrd="0" parTransId="{7DF23560-ED11-7B41-9D65-F977F3E48ADF}" sibTransId="{165C58FD-0D8A-5A4F-92C1-8B05836BC2DC}"/>
    <dgm:cxn modelId="{968779C1-78B0-CF46-AA94-9C02FBB2FC3A}" type="presOf" srcId="{17794ED2-6E0D-B343-A666-144303FB8222}" destId="{AF5E256B-0F51-2E45-BFE0-DEB1C78CF0E5}" srcOrd="0" destOrd="0" presId="urn:microsoft.com/office/officeart/2005/8/layout/chevron2"/>
    <dgm:cxn modelId="{9B3816E0-3165-024A-BE1D-629D67417168}" type="presOf" srcId="{0A231DDD-E1AC-4A4F-9366-1CCA1FB52E19}" destId="{04237D6C-E549-B249-882B-7DBDA682E06C}" srcOrd="0" destOrd="1" presId="urn:microsoft.com/office/officeart/2005/8/layout/chevron2"/>
    <dgm:cxn modelId="{A7A3EC6B-C953-BB42-88FF-EFF9DFB5C8B6}" srcId="{5025CD14-091D-4943-814D-43EDC798F541}" destId="{DF75B7A9-CF36-C345-B563-F816CCB33DB9}" srcOrd="0" destOrd="0" parTransId="{1D2DC72F-151F-5544-9F2A-C5B07424BBFA}" sibTransId="{C5FF51EB-D478-A141-961A-87371A739D1F}"/>
    <dgm:cxn modelId="{AF838057-D73D-0D4A-9D47-2C9E83308755}" srcId="{1B5815CC-7656-6E49-B1A8-7A16B16F5E12}" destId="{B24ADCCD-19F7-024C-B270-C7ADD891F227}" srcOrd="1" destOrd="0" parTransId="{FA207487-1C63-AA45-B0F1-51CEF7462286}" sibTransId="{B1BE0B6B-4786-2642-9049-EC112BCF6951}"/>
    <dgm:cxn modelId="{4531E16A-307C-864A-97FF-900FBA2F08D8}" srcId="{5025CD14-091D-4943-814D-43EDC798F541}" destId="{0A231DDD-E1AC-4A4F-9366-1CCA1FB52E19}" srcOrd="1" destOrd="0" parTransId="{D933734D-51B6-F84E-AFC4-F9B0BB45C3F5}" sibTransId="{68B52BD8-8DB6-A047-90DE-1676AA17ACE8}"/>
    <dgm:cxn modelId="{08715721-03C0-4D4C-B8FC-9B062F1BBBA0}" srcId="{FFD5398E-86C4-CD4D-AA66-2F798F8F8726}" destId="{00F058B2-EDC4-664F-844F-18EA7098BD18}" srcOrd="2" destOrd="0" parTransId="{8090AAA4-A0F0-9040-B9F0-355BF5A83478}" sibTransId="{F77FEB84-5F48-8249-9AB3-B02A5CBE18A5}"/>
    <dgm:cxn modelId="{11EE4805-B636-8846-A73A-5F166F51423B}" srcId="{52EFB35C-9321-5240-84A7-0A690A24BCBB}" destId="{17794ED2-6E0D-B343-A666-144303FB8222}" srcOrd="0" destOrd="0" parTransId="{92306353-FA0A-0540-BBF4-8ECCB3F4B83F}" sibTransId="{D9B23377-8993-894D-9FA2-FB0AD75DD670}"/>
    <dgm:cxn modelId="{4F01BB05-D606-3947-AA84-8025723C939D}" type="presOf" srcId="{52EFB35C-9321-5240-84A7-0A690A24BCBB}" destId="{1E49C30B-213B-274F-9314-15CFC98F1ACE}" srcOrd="0" destOrd="0" presId="urn:microsoft.com/office/officeart/2005/8/layout/chevron2"/>
    <dgm:cxn modelId="{7C5D9F48-71F6-EA42-AA21-EF1831D6C13C}" type="presOf" srcId="{5025CD14-091D-4943-814D-43EDC798F541}" destId="{466F7727-D3AA-DC43-8471-4776EFF7D9D0}" srcOrd="0" destOrd="0" presId="urn:microsoft.com/office/officeart/2005/8/layout/chevron2"/>
    <dgm:cxn modelId="{AFF9E04B-74D7-2D43-A896-8F2484F065C2}" type="presOf" srcId="{B24ADCCD-19F7-024C-B270-C7ADD891F227}" destId="{B679D785-9D94-2147-8D39-81B896C91A14}" srcOrd="0" destOrd="1" presId="urn:microsoft.com/office/officeart/2005/8/layout/chevron2"/>
    <dgm:cxn modelId="{84ED440B-91BE-644A-95FE-18A2504E4081}" type="presParOf" srcId="{2E598D96-3851-E444-8D5E-2429D0D22644}" destId="{6E4B4234-96F8-B54E-AF16-A7390D24019C}" srcOrd="0" destOrd="0" presId="urn:microsoft.com/office/officeart/2005/8/layout/chevron2"/>
    <dgm:cxn modelId="{795E3EA5-5D0F-6A4A-87B0-64AAC5111C18}" type="presParOf" srcId="{6E4B4234-96F8-B54E-AF16-A7390D24019C}" destId="{562EEBAE-8E23-AB45-B03E-6D9687AFD471}" srcOrd="0" destOrd="0" presId="urn:microsoft.com/office/officeart/2005/8/layout/chevron2"/>
    <dgm:cxn modelId="{D0589BB9-54D0-FE4E-A044-2B686E8B2D52}" type="presParOf" srcId="{6E4B4234-96F8-B54E-AF16-A7390D24019C}" destId="{B679D785-9D94-2147-8D39-81B896C91A14}" srcOrd="1" destOrd="0" presId="urn:microsoft.com/office/officeart/2005/8/layout/chevron2"/>
    <dgm:cxn modelId="{67F45A8B-23D8-894D-85EB-972877F2E87A}" type="presParOf" srcId="{2E598D96-3851-E444-8D5E-2429D0D22644}" destId="{3A9196A3-EE24-194A-9DF0-1A16879CAA49}" srcOrd="1" destOrd="0" presId="urn:microsoft.com/office/officeart/2005/8/layout/chevron2"/>
    <dgm:cxn modelId="{BACB2A47-2F99-DA47-96FE-87A30A5E3B07}" type="presParOf" srcId="{2E598D96-3851-E444-8D5E-2429D0D22644}" destId="{6265D0DC-3598-9849-A0E2-D79288F760E7}" srcOrd="2" destOrd="0" presId="urn:microsoft.com/office/officeart/2005/8/layout/chevron2"/>
    <dgm:cxn modelId="{5BE4EC26-79BF-7849-89EC-818E878E8871}" type="presParOf" srcId="{6265D0DC-3598-9849-A0E2-D79288F760E7}" destId="{466F7727-D3AA-DC43-8471-4776EFF7D9D0}" srcOrd="0" destOrd="0" presId="urn:microsoft.com/office/officeart/2005/8/layout/chevron2"/>
    <dgm:cxn modelId="{EE685F61-1F77-334C-BA90-11A36B160240}" type="presParOf" srcId="{6265D0DC-3598-9849-A0E2-D79288F760E7}" destId="{04237D6C-E549-B249-882B-7DBDA682E06C}" srcOrd="1" destOrd="0" presId="urn:microsoft.com/office/officeart/2005/8/layout/chevron2"/>
    <dgm:cxn modelId="{D3015BB8-D9EF-2446-A080-29120295640A}" type="presParOf" srcId="{2E598D96-3851-E444-8D5E-2429D0D22644}" destId="{98F6F8AF-8F22-B14A-B864-28A4CCA2420B}" srcOrd="3" destOrd="0" presId="urn:microsoft.com/office/officeart/2005/8/layout/chevron2"/>
    <dgm:cxn modelId="{6C88777F-A430-AF48-94F2-2CB291E3170D}" type="presParOf" srcId="{2E598D96-3851-E444-8D5E-2429D0D22644}" destId="{2C581E57-5F84-A048-85C0-CC174E17C028}" srcOrd="4" destOrd="0" presId="urn:microsoft.com/office/officeart/2005/8/layout/chevron2"/>
    <dgm:cxn modelId="{31755329-5BFA-4E4D-8019-990D4965EBE4}" type="presParOf" srcId="{2C581E57-5F84-A048-85C0-CC174E17C028}" destId="{0BB4E929-EDAE-A94E-B652-2CF9F9C535FD}" srcOrd="0" destOrd="0" presId="urn:microsoft.com/office/officeart/2005/8/layout/chevron2"/>
    <dgm:cxn modelId="{C5500E0C-00C4-1E40-B23A-57587E65290A}" type="presParOf" srcId="{2C581E57-5F84-A048-85C0-CC174E17C028}" destId="{69203CE3-1DD8-1446-AF74-396B86FA9D99}" srcOrd="1" destOrd="0" presId="urn:microsoft.com/office/officeart/2005/8/layout/chevron2"/>
    <dgm:cxn modelId="{7C04D356-F14D-8B41-ACEC-A57B9A1B662B}" type="presParOf" srcId="{2E598D96-3851-E444-8D5E-2429D0D22644}" destId="{6F444012-53F7-D24D-93CF-19A9D3D9325B}" srcOrd="5" destOrd="0" presId="urn:microsoft.com/office/officeart/2005/8/layout/chevron2"/>
    <dgm:cxn modelId="{9FC521A6-3CB8-E54F-A974-FE265C951198}" type="presParOf" srcId="{2E598D96-3851-E444-8D5E-2429D0D22644}" destId="{A91E5631-A5DC-D942-A389-63723FC98E7C}" srcOrd="6" destOrd="0" presId="urn:microsoft.com/office/officeart/2005/8/layout/chevron2"/>
    <dgm:cxn modelId="{DF0E25DD-E271-BF41-9A36-7E0DEDA9CCF6}" type="presParOf" srcId="{A91E5631-A5DC-D942-A389-63723FC98E7C}" destId="{1E49C30B-213B-274F-9314-15CFC98F1ACE}" srcOrd="0" destOrd="0" presId="urn:microsoft.com/office/officeart/2005/8/layout/chevron2"/>
    <dgm:cxn modelId="{F2A16BB8-96A4-C648-99C2-ADD5A4E7FD10}" type="presParOf" srcId="{A91E5631-A5DC-D942-A389-63723FC98E7C}" destId="{AF5E256B-0F51-2E45-BFE0-DEB1C78CF0E5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CBE3477-8D20-2A44-B48F-32BB2502AD98}" type="doc">
      <dgm:prSet loTypeId="urn:microsoft.com/office/officeart/2005/8/layout/gear1" loCatId="" qsTypeId="urn:microsoft.com/office/officeart/2005/8/quickstyle/simple4" qsCatId="simple" csTypeId="urn:microsoft.com/office/officeart/2005/8/colors/accent5_3" csCatId="accent5" phldr="1"/>
      <dgm:spPr/>
    </dgm:pt>
    <dgm:pt modelId="{523E21F2-DE55-1641-81ED-0A4988F7AE69}">
      <dgm:prSet phldrT="[Text]"/>
      <dgm:spPr/>
      <dgm:t>
        <a:bodyPr/>
        <a:lstStyle/>
        <a:p>
          <a:r>
            <a:rPr lang="en-US" dirty="0" smtClean="0">
              <a:solidFill>
                <a:srgbClr val="595959"/>
              </a:solidFill>
            </a:rPr>
            <a:t>High-level political leadership &amp; Improve quality of dialogue</a:t>
          </a:r>
          <a:endParaRPr lang="en-US" dirty="0">
            <a:solidFill>
              <a:srgbClr val="595959"/>
            </a:solidFill>
          </a:endParaRPr>
        </a:p>
      </dgm:t>
    </dgm:pt>
    <dgm:pt modelId="{E2D06712-3664-0A4E-ABEA-0E03B2F8F918}" type="parTrans" cxnId="{5A7C589D-9377-1F47-B1BB-95B98682FCA6}">
      <dgm:prSet/>
      <dgm:spPr/>
      <dgm:t>
        <a:bodyPr/>
        <a:lstStyle/>
        <a:p>
          <a:endParaRPr lang="en-US"/>
        </a:p>
      </dgm:t>
    </dgm:pt>
    <dgm:pt modelId="{932E15A8-0FC9-884E-A4AB-B920BA07CCD3}" type="sibTrans" cxnId="{5A7C589D-9377-1F47-B1BB-95B98682FCA6}">
      <dgm:prSet/>
      <dgm:spPr/>
      <dgm:t>
        <a:bodyPr/>
        <a:lstStyle/>
        <a:p>
          <a:endParaRPr lang="en-US"/>
        </a:p>
      </dgm:t>
    </dgm:pt>
    <dgm:pt modelId="{AA6E9719-DA2E-0740-B467-CD7E3C776A65}">
      <dgm:prSet phldrT="[Text]"/>
      <dgm:spPr/>
      <dgm:t>
        <a:bodyPr/>
        <a:lstStyle/>
        <a:p>
          <a:r>
            <a:rPr lang="en-US" dirty="0" smtClean="0">
              <a:solidFill>
                <a:srgbClr val="595959"/>
              </a:solidFill>
            </a:rPr>
            <a:t>Align </a:t>
          </a:r>
          <a:r>
            <a:rPr lang="en-US" dirty="0" err="1" smtClean="0">
              <a:solidFill>
                <a:srgbClr val="595959"/>
              </a:solidFill>
            </a:rPr>
            <a:t>partnershi§ps</a:t>
          </a:r>
          <a:r>
            <a:rPr lang="en-US" dirty="0" smtClean="0">
              <a:solidFill>
                <a:srgbClr val="595959"/>
              </a:solidFill>
            </a:rPr>
            <a:t> to continental agendas: “Relations should be redefined in the framework of mutual interests”</a:t>
          </a:r>
          <a:endParaRPr lang="en-US" dirty="0">
            <a:solidFill>
              <a:srgbClr val="595959"/>
            </a:solidFill>
          </a:endParaRPr>
        </a:p>
      </dgm:t>
    </dgm:pt>
    <dgm:pt modelId="{338B5F88-C216-CC42-9C83-C4E9EDE8CB45}" type="parTrans" cxnId="{AD2E27EC-47CA-0F46-9251-C3716E7A3261}">
      <dgm:prSet/>
      <dgm:spPr/>
      <dgm:t>
        <a:bodyPr/>
        <a:lstStyle/>
        <a:p>
          <a:endParaRPr lang="en-US"/>
        </a:p>
      </dgm:t>
    </dgm:pt>
    <dgm:pt modelId="{DDE7838F-7908-2745-94E1-907BFDC85CF2}" type="sibTrans" cxnId="{AD2E27EC-47CA-0F46-9251-C3716E7A3261}">
      <dgm:prSet/>
      <dgm:spPr/>
      <dgm:t>
        <a:bodyPr/>
        <a:lstStyle/>
        <a:p>
          <a:endParaRPr lang="en-US"/>
        </a:p>
      </dgm:t>
    </dgm:pt>
    <dgm:pt modelId="{11B1BF7A-E533-0246-8F35-514796B284CE}">
      <dgm:prSet phldrT="[Text]"/>
      <dgm:spPr/>
      <dgm:t>
        <a:bodyPr/>
        <a:lstStyle/>
        <a:p>
          <a:r>
            <a:rPr lang="en-US" dirty="0" smtClean="0">
              <a:solidFill>
                <a:schemeClr val="tx1">
                  <a:lumMod val="65000"/>
                  <a:lumOff val="35000"/>
                </a:schemeClr>
              </a:solidFill>
            </a:rPr>
            <a:t>The appropriate institutional framework supportive of different stakeholders involvement</a:t>
          </a:r>
          <a:endParaRPr lang="en-US" dirty="0">
            <a:solidFill>
              <a:schemeClr val="tx1">
                <a:lumMod val="65000"/>
                <a:lumOff val="35000"/>
              </a:schemeClr>
            </a:solidFill>
          </a:endParaRPr>
        </a:p>
      </dgm:t>
    </dgm:pt>
    <dgm:pt modelId="{098906C3-AF38-0C41-A2B1-92523B4F74A0}" type="parTrans" cxnId="{E371EE32-80D4-0247-85A6-87089ED22193}">
      <dgm:prSet/>
      <dgm:spPr/>
      <dgm:t>
        <a:bodyPr/>
        <a:lstStyle/>
        <a:p>
          <a:endParaRPr lang="en-US"/>
        </a:p>
      </dgm:t>
    </dgm:pt>
    <dgm:pt modelId="{0CDB4AA0-93D0-C841-B796-9BCF99A0E0FF}" type="sibTrans" cxnId="{E371EE32-80D4-0247-85A6-87089ED22193}">
      <dgm:prSet/>
      <dgm:spPr/>
      <dgm:t>
        <a:bodyPr/>
        <a:lstStyle/>
        <a:p>
          <a:endParaRPr lang="en-US"/>
        </a:p>
      </dgm:t>
    </dgm:pt>
    <dgm:pt modelId="{1BAC6E71-9D20-E34B-89E8-756437C67531}" type="pres">
      <dgm:prSet presAssocID="{5CBE3477-8D20-2A44-B48F-32BB2502AD98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B11C2D4E-9BA0-8643-8AFF-CA545D9CA099}" type="pres">
      <dgm:prSet presAssocID="{523E21F2-DE55-1641-81ED-0A4988F7AE69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D61961-682C-414A-989D-18AA4ED4ED40}" type="pres">
      <dgm:prSet presAssocID="{523E21F2-DE55-1641-81ED-0A4988F7AE69}" presName="gear1srcNode" presStyleLbl="node1" presStyleIdx="0" presStyleCnt="3"/>
      <dgm:spPr/>
      <dgm:t>
        <a:bodyPr/>
        <a:lstStyle/>
        <a:p>
          <a:endParaRPr lang="en-US"/>
        </a:p>
      </dgm:t>
    </dgm:pt>
    <dgm:pt modelId="{8A0B6BE9-823B-B949-AD71-90B011144FC6}" type="pres">
      <dgm:prSet presAssocID="{523E21F2-DE55-1641-81ED-0A4988F7AE69}" presName="gear1dstNode" presStyleLbl="node1" presStyleIdx="0" presStyleCnt="3"/>
      <dgm:spPr/>
      <dgm:t>
        <a:bodyPr/>
        <a:lstStyle/>
        <a:p>
          <a:endParaRPr lang="en-US"/>
        </a:p>
      </dgm:t>
    </dgm:pt>
    <dgm:pt modelId="{88B1F7A7-643F-B343-BB2F-9D847482CB6A}" type="pres">
      <dgm:prSet presAssocID="{AA6E9719-DA2E-0740-B467-CD7E3C776A65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8501C7-3C76-D74F-A32A-191DDE55C533}" type="pres">
      <dgm:prSet presAssocID="{AA6E9719-DA2E-0740-B467-CD7E3C776A65}" presName="gear2srcNode" presStyleLbl="node1" presStyleIdx="1" presStyleCnt="3"/>
      <dgm:spPr/>
      <dgm:t>
        <a:bodyPr/>
        <a:lstStyle/>
        <a:p>
          <a:endParaRPr lang="en-US"/>
        </a:p>
      </dgm:t>
    </dgm:pt>
    <dgm:pt modelId="{B79BC1BC-CC96-9A4E-AF90-B870AD42A1CC}" type="pres">
      <dgm:prSet presAssocID="{AA6E9719-DA2E-0740-B467-CD7E3C776A65}" presName="gear2dstNode" presStyleLbl="node1" presStyleIdx="1" presStyleCnt="3"/>
      <dgm:spPr/>
      <dgm:t>
        <a:bodyPr/>
        <a:lstStyle/>
        <a:p>
          <a:endParaRPr lang="en-US"/>
        </a:p>
      </dgm:t>
    </dgm:pt>
    <dgm:pt modelId="{B9BD046A-616F-084D-8001-7031F19D6F82}" type="pres">
      <dgm:prSet presAssocID="{11B1BF7A-E533-0246-8F35-514796B284CE}" presName="gear3" presStyleLbl="node1" presStyleIdx="2" presStyleCnt="3"/>
      <dgm:spPr/>
      <dgm:t>
        <a:bodyPr/>
        <a:lstStyle/>
        <a:p>
          <a:endParaRPr lang="en-US"/>
        </a:p>
      </dgm:t>
    </dgm:pt>
    <dgm:pt modelId="{17EB47DB-70E6-0C48-9110-AC735E0E7298}" type="pres">
      <dgm:prSet presAssocID="{11B1BF7A-E533-0246-8F35-514796B284CE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C2EB5A-9285-5B4A-AD94-72F012F95B26}" type="pres">
      <dgm:prSet presAssocID="{11B1BF7A-E533-0246-8F35-514796B284CE}" presName="gear3srcNode" presStyleLbl="node1" presStyleIdx="2" presStyleCnt="3"/>
      <dgm:spPr/>
      <dgm:t>
        <a:bodyPr/>
        <a:lstStyle/>
        <a:p>
          <a:endParaRPr lang="en-US"/>
        </a:p>
      </dgm:t>
    </dgm:pt>
    <dgm:pt modelId="{1488E88E-1438-6D49-A009-35AA147387C9}" type="pres">
      <dgm:prSet presAssocID="{11B1BF7A-E533-0246-8F35-514796B284CE}" presName="gear3dstNode" presStyleLbl="node1" presStyleIdx="2" presStyleCnt="3"/>
      <dgm:spPr/>
      <dgm:t>
        <a:bodyPr/>
        <a:lstStyle/>
        <a:p>
          <a:endParaRPr lang="en-US"/>
        </a:p>
      </dgm:t>
    </dgm:pt>
    <dgm:pt modelId="{1EB7821F-DCB9-554B-B8C9-D91A4CDA40DC}" type="pres">
      <dgm:prSet presAssocID="{932E15A8-0FC9-884E-A4AB-B920BA07CCD3}" presName="connector1" presStyleLbl="sibTrans2D1" presStyleIdx="0" presStyleCnt="3"/>
      <dgm:spPr/>
      <dgm:t>
        <a:bodyPr/>
        <a:lstStyle/>
        <a:p>
          <a:endParaRPr lang="en-US"/>
        </a:p>
      </dgm:t>
    </dgm:pt>
    <dgm:pt modelId="{9A3D63E7-CC9C-C644-A95D-6FD420750BBC}" type="pres">
      <dgm:prSet presAssocID="{DDE7838F-7908-2745-94E1-907BFDC85CF2}" presName="connector2" presStyleLbl="sibTrans2D1" presStyleIdx="1" presStyleCnt="3"/>
      <dgm:spPr/>
      <dgm:t>
        <a:bodyPr/>
        <a:lstStyle/>
        <a:p>
          <a:endParaRPr lang="en-US"/>
        </a:p>
      </dgm:t>
    </dgm:pt>
    <dgm:pt modelId="{DAB911B2-B87D-BC47-B58B-B73037D789A1}" type="pres">
      <dgm:prSet presAssocID="{0CDB4AA0-93D0-C841-B796-9BCF99A0E0FF}" presName="connector3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C79C0146-C0DC-A94C-ADEE-1BE781F91AD0}" type="presOf" srcId="{523E21F2-DE55-1641-81ED-0A4988F7AE69}" destId="{B11C2D4E-9BA0-8643-8AFF-CA545D9CA099}" srcOrd="0" destOrd="0" presId="urn:microsoft.com/office/officeart/2005/8/layout/gear1"/>
    <dgm:cxn modelId="{F74CC80C-28ED-464E-BA47-BB24905837F5}" type="presOf" srcId="{AA6E9719-DA2E-0740-B467-CD7E3C776A65}" destId="{B88501C7-3C76-D74F-A32A-191DDE55C533}" srcOrd="1" destOrd="0" presId="urn:microsoft.com/office/officeart/2005/8/layout/gear1"/>
    <dgm:cxn modelId="{6E39EF99-ACA1-DC4C-AF34-1251695D83C9}" type="presOf" srcId="{523E21F2-DE55-1641-81ED-0A4988F7AE69}" destId="{8A0B6BE9-823B-B949-AD71-90B011144FC6}" srcOrd="2" destOrd="0" presId="urn:microsoft.com/office/officeart/2005/8/layout/gear1"/>
    <dgm:cxn modelId="{291D72C3-3B69-1D40-B08E-9CF14BB5E6EC}" type="presOf" srcId="{DDE7838F-7908-2745-94E1-907BFDC85CF2}" destId="{9A3D63E7-CC9C-C644-A95D-6FD420750BBC}" srcOrd="0" destOrd="0" presId="urn:microsoft.com/office/officeart/2005/8/layout/gear1"/>
    <dgm:cxn modelId="{5A7C589D-9377-1F47-B1BB-95B98682FCA6}" srcId="{5CBE3477-8D20-2A44-B48F-32BB2502AD98}" destId="{523E21F2-DE55-1641-81ED-0A4988F7AE69}" srcOrd="0" destOrd="0" parTransId="{E2D06712-3664-0A4E-ABEA-0E03B2F8F918}" sibTransId="{932E15A8-0FC9-884E-A4AB-B920BA07CCD3}"/>
    <dgm:cxn modelId="{E371EE32-80D4-0247-85A6-87089ED22193}" srcId="{5CBE3477-8D20-2A44-B48F-32BB2502AD98}" destId="{11B1BF7A-E533-0246-8F35-514796B284CE}" srcOrd="2" destOrd="0" parTransId="{098906C3-AF38-0C41-A2B1-92523B4F74A0}" sibTransId="{0CDB4AA0-93D0-C841-B796-9BCF99A0E0FF}"/>
    <dgm:cxn modelId="{C43AD53E-160D-1349-9EA3-D9B0A70A3D7B}" type="presOf" srcId="{11B1BF7A-E533-0246-8F35-514796B284CE}" destId="{B9BD046A-616F-084D-8001-7031F19D6F82}" srcOrd="0" destOrd="0" presId="urn:microsoft.com/office/officeart/2005/8/layout/gear1"/>
    <dgm:cxn modelId="{593CA4DB-6BE1-BF4A-A7FA-584DE8A4891B}" type="presOf" srcId="{11B1BF7A-E533-0246-8F35-514796B284CE}" destId="{A4C2EB5A-9285-5B4A-AD94-72F012F95B26}" srcOrd="2" destOrd="0" presId="urn:microsoft.com/office/officeart/2005/8/layout/gear1"/>
    <dgm:cxn modelId="{383D5D71-A20F-DC43-92AE-3C4056719D44}" type="presOf" srcId="{0CDB4AA0-93D0-C841-B796-9BCF99A0E0FF}" destId="{DAB911B2-B87D-BC47-B58B-B73037D789A1}" srcOrd="0" destOrd="0" presId="urn:microsoft.com/office/officeart/2005/8/layout/gear1"/>
    <dgm:cxn modelId="{2E633694-632D-384C-8994-F587D3587487}" type="presOf" srcId="{523E21F2-DE55-1641-81ED-0A4988F7AE69}" destId="{37D61961-682C-414A-989D-18AA4ED4ED40}" srcOrd="1" destOrd="0" presId="urn:microsoft.com/office/officeart/2005/8/layout/gear1"/>
    <dgm:cxn modelId="{2DEB88EB-E4EB-0446-97A5-DA91D599FCC7}" type="presOf" srcId="{5CBE3477-8D20-2A44-B48F-32BB2502AD98}" destId="{1BAC6E71-9D20-E34B-89E8-756437C67531}" srcOrd="0" destOrd="0" presId="urn:microsoft.com/office/officeart/2005/8/layout/gear1"/>
    <dgm:cxn modelId="{AD2E27EC-47CA-0F46-9251-C3716E7A3261}" srcId="{5CBE3477-8D20-2A44-B48F-32BB2502AD98}" destId="{AA6E9719-DA2E-0740-B467-CD7E3C776A65}" srcOrd="1" destOrd="0" parTransId="{338B5F88-C216-CC42-9C83-C4E9EDE8CB45}" sibTransId="{DDE7838F-7908-2745-94E1-907BFDC85CF2}"/>
    <dgm:cxn modelId="{6F20C4C5-A0B5-894C-9A37-BF4B0F334F33}" type="presOf" srcId="{AA6E9719-DA2E-0740-B467-CD7E3C776A65}" destId="{B79BC1BC-CC96-9A4E-AF90-B870AD42A1CC}" srcOrd="2" destOrd="0" presId="urn:microsoft.com/office/officeart/2005/8/layout/gear1"/>
    <dgm:cxn modelId="{1A0D2B68-A969-FA40-B27C-B86B5536D9DA}" type="presOf" srcId="{AA6E9719-DA2E-0740-B467-CD7E3C776A65}" destId="{88B1F7A7-643F-B343-BB2F-9D847482CB6A}" srcOrd="0" destOrd="0" presId="urn:microsoft.com/office/officeart/2005/8/layout/gear1"/>
    <dgm:cxn modelId="{6C622CD2-6D80-7749-9CD0-BDA3A1A5A71C}" type="presOf" srcId="{11B1BF7A-E533-0246-8F35-514796B284CE}" destId="{17EB47DB-70E6-0C48-9110-AC735E0E7298}" srcOrd="1" destOrd="0" presId="urn:microsoft.com/office/officeart/2005/8/layout/gear1"/>
    <dgm:cxn modelId="{6BFA27E8-73D4-C446-84F1-0F5FEE80ED19}" type="presOf" srcId="{11B1BF7A-E533-0246-8F35-514796B284CE}" destId="{1488E88E-1438-6D49-A009-35AA147387C9}" srcOrd="3" destOrd="0" presId="urn:microsoft.com/office/officeart/2005/8/layout/gear1"/>
    <dgm:cxn modelId="{92480F30-4A9C-6A48-89B6-73E15836AED0}" type="presOf" srcId="{932E15A8-0FC9-884E-A4AB-B920BA07CCD3}" destId="{1EB7821F-DCB9-554B-B8C9-D91A4CDA40DC}" srcOrd="0" destOrd="0" presId="urn:microsoft.com/office/officeart/2005/8/layout/gear1"/>
    <dgm:cxn modelId="{472D71F3-8C28-7B45-AE56-4246A5F5D1DD}" type="presParOf" srcId="{1BAC6E71-9D20-E34B-89E8-756437C67531}" destId="{B11C2D4E-9BA0-8643-8AFF-CA545D9CA099}" srcOrd="0" destOrd="0" presId="urn:microsoft.com/office/officeart/2005/8/layout/gear1"/>
    <dgm:cxn modelId="{6F260D7F-A58B-DB4F-80FA-05062E9A232E}" type="presParOf" srcId="{1BAC6E71-9D20-E34B-89E8-756437C67531}" destId="{37D61961-682C-414A-989D-18AA4ED4ED40}" srcOrd="1" destOrd="0" presId="urn:microsoft.com/office/officeart/2005/8/layout/gear1"/>
    <dgm:cxn modelId="{2BCF2234-D473-4345-8CC6-F4825C6191DE}" type="presParOf" srcId="{1BAC6E71-9D20-E34B-89E8-756437C67531}" destId="{8A0B6BE9-823B-B949-AD71-90B011144FC6}" srcOrd="2" destOrd="0" presId="urn:microsoft.com/office/officeart/2005/8/layout/gear1"/>
    <dgm:cxn modelId="{369F5362-253B-6140-A0D6-C21EF27678DA}" type="presParOf" srcId="{1BAC6E71-9D20-E34B-89E8-756437C67531}" destId="{88B1F7A7-643F-B343-BB2F-9D847482CB6A}" srcOrd="3" destOrd="0" presId="urn:microsoft.com/office/officeart/2005/8/layout/gear1"/>
    <dgm:cxn modelId="{58D6FE90-8372-DE44-B9EA-D8525A56BFA4}" type="presParOf" srcId="{1BAC6E71-9D20-E34B-89E8-756437C67531}" destId="{B88501C7-3C76-D74F-A32A-191DDE55C533}" srcOrd="4" destOrd="0" presId="urn:microsoft.com/office/officeart/2005/8/layout/gear1"/>
    <dgm:cxn modelId="{1C189B6D-1565-364F-BBE6-A327E8CB05EF}" type="presParOf" srcId="{1BAC6E71-9D20-E34B-89E8-756437C67531}" destId="{B79BC1BC-CC96-9A4E-AF90-B870AD42A1CC}" srcOrd="5" destOrd="0" presId="urn:microsoft.com/office/officeart/2005/8/layout/gear1"/>
    <dgm:cxn modelId="{29897322-86C3-7F46-BE6E-CD30AD34195B}" type="presParOf" srcId="{1BAC6E71-9D20-E34B-89E8-756437C67531}" destId="{B9BD046A-616F-084D-8001-7031F19D6F82}" srcOrd="6" destOrd="0" presId="urn:microsoft.com/office/officeart/2005/8/layout/gear1"/>
    <dgm:cxn modelId="{95DEF2F5-5C64-2F4D-955C-0F6557CD0629}" type="presParOf" srcId="{1BAC6E71-9D20-E34B-89E8-756437C67531}" destId="{17EB47DB-70E6-0C48-9110-AC735E0E7298}" srcOrd="7" destOrd="0" presId="urn:microsoft.com/office/officeart/2005/8/layout/gear1"/>
    <dgm:cxn modelId="{BD0D5AF1-BD9A-0A47-9F81-E7AE7AAE86A5}" type="presParOf" srcId="{1BAC6E71-9D20-E34B-89E8-756437C67531}" destId="{A4C2EB5A-9285-5B4A-AD94-72F012F95B26}" srcOrd="8" destOrd="0" presId="urn:microsoft.com/office/officeart/2005/8/layout/gear1"/>
    <dgm:cxn modelId="{11F26F46-A4B9-014D-894C-FABA829BF2D2}" type="presParOf" srcId="{1BAC6E71-9D20-E34B-89E8-756437C67531}" destId="{1488E88E-1438-6D49-A009-35AA147387C9}" srcOrd="9" destOrd="0" presId="urn:microsoft.com/office/officeart/2005/8/layout/gear1"/>
    <dgm:cxn modelId="{BF9C12FC-DC96-FB4F-9F2B-2DB263E85585}" type="presParOf" srcId="{1BAC6E71-9D20-E34B-89E8-756437C67531}" destId="{1EB7821F-DCB9-554B-B8C9-D91A4CDA40DC}" srcOrd="10" destOrd="0" presId="urn:microsoft.com/office/officeart/2005/8/layout/gear1"/>
    <dgm:cxn modelId="{96EDFF9B-C89D-BE48-8BE1-2B5178E6F1F7}" type="presParOf" srcId="{1BAC6E71-9D20-E34B-89E8-756437C67531}" destId="{9A3D63E7-CC9C-C644-A95D-6FD420750BBC}" srcOrd="11" destOrd="0" presId="urn:microsoft.com/office/officeart/2005/8/layout/gear1"/>
    <dgm:cxn modelId="{87B24062-60DB-E541-8228-0BCAD45C679E}" type="presParOf" srcId="{1BAC6E71-9D20-E34B-89E8-756437C67531}" destId="{DAB911B2-B87D-BC47-B58B-B73037D789A1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35BC42F-D21F-2D4B-B934-7F2D390ED324}" type="doc">
      <dgm:prSet loTypeId="urn:microsoft.com/office/officeart/2005/8/layout/matrix3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818A848-387F-894F-A5D8-ACEAA3996EAE}">
      <dgm:prSet/>
      <dgm:spPr/>
      <dgm:t>
        <a:bodyPr/>
        <a:lstStyle/>
        <a:p>
          <a:pPr rtl="0"/>
          <a:r>
            <a:rPr lang="en-US" dirty="0" smtClean="0">
              <a:solidFill>
                <a:srgbClr val="595959"/>
              </a:solidFill>
            </a:rPr>
            <a:t>Contribute in improving the national-continental-international nexus (Cotonou-JAES link)</a:t>
          </a:r>
          <a:endParaRPr lang="en-US" dirty="0">
            <a:solidFill>
              <a:srgbClr val="595959"/>
            </a:solidFill>
          </a:endParaRPr>
        </a:p>
      </dgm:t>
    </dgm:pt>
    <dgm:pt modelId="{6561157A-8A58-224C-9822-44CA511011D4}" type="parTrans" cxnId="{1A2A93AC-D897-6443-A7BA-8E2B66E429C1}">
      <dgm:prSet/>
      <dgm:spPr/>
      <dgm:t>
        <a:bodyPr/>
        <a:lstStyle/>
        <a:p>
          <a:endParaRPr lang="en-US"/>
        </a:p>
      </dgm:t>
    </dgm:pt>
    <dgm:pt modelId="{8AF42A73-5F63-1B40-B37A-2F3C3A7BD97F}" type="sibTrans" cxnId="{1A2A93AC-D897-6443-A7BA-8E2B66E429C1}">
      <dgm:prSet/>
      <dgm:spPr/>
      <dgm:t>
        <a:bodyPr/>
        <a:lstStyle/>
        <a:p>
          <a:endParaRPr lang="en-US"/>
        </a:p>
      </dgm:t>
    </dgm:pt>
    <dgm:pt modelId="{9F96B0D7-A209-2F4B-A556-D710BECD2E08}">
      <dgm:prSet/>
      <dgm:spPr/>
      <dgm:t>
        <a:bodyPr/>
        <a:lstStyle/>
        <a:p>
          <a:r>
            <a:rPr lang="en-US" dirty="0" smtClean="0">
              <a:solidFill>
                <a:srgbClr val="595959"/>
              </a:solidFill>
            </a:rPr>
            <a:t>Raise awareness and strengthen dialogue around African priorities with the EP, which is expected to play a more central role in financing  </a:t>
          </a:r>
          <a:endParaRPr lang="en-US" dirty="0">
            <a:solidFill>
              <a:srgbClr val="595959"/>
            </a:solidFill>
          </a:endParaRPr>
        </a:p>
      </dgm:t>
    </dgm:pt>
    <dgm:pt modelId="{5B1329EC-AB06-0B4D-AA5F-357C1038E68E}" type="parTrans" cxnId="{EED98802-1100-424B-8B12-878F483ABE83}">
      <dgm:prSet/>
      <dgm:spPr/>
      <dgm:t>
        <a:bodyPr/>
        <a:lstStyle/>
        <a:p>
          <a:endParaRPr lang="en-US"/>
        </a:p>
      </dgm:t>
    </dgm:pt>
    <dgm:pt modelId="{41D209B9-9B84-214F-B475-AB6222E5FCD9}" type="sibTrans" cxnId="{EED98802-1100-424B-8B12-878F483ABE83}">
      <dgm:prSet/>
      <dgm:spPr/>
      <dgm:t>
        <a:bodyPr/>
        <a:lstStyle/>
        <a:p>
          <a:endParaRPr lang="en-US"/>
        </a:p>
      </dgm:t>
    </dgm:pt>
    <dgm:pt modelId="{BA2BA070-3FF0-7443-9072-100F03B35E2D}">
      <dgm:prSet/>
      <dgm:spPr/>
      <dgm:t>
        <a:bodyPr/>
        <a:lstStyle/>
        <a:p>
          <a:r>
            <a:rPr lang="en-US" dirty="0" smtClean="0">
              <a:solidFill>
                <a:srgbClr val="595959"/>
              </a:solidFill>
            </a:rPr>
            <a:t>Support efforts on political dialogue around sensitive issues (i.e. EPAs, ICC, LGBT rights, etc.)</a:t>
          </a:r>
          <a:endParaRPr lang="en-US" dirty="0">
            <a:solidFill>
              <a:srgbClr val="595959"/>
            </a:solidFill>
          </a:endParaRPr>
        </a:p>
      </dgm:t>
    </dgm:pt>
    <dgm:pt modelId="{20DD7DCC-6ADA-8E4A-A9D1-564A28A9C38E}" type="parTrans" cxnId="{3C00D7C4-D2F6-0148-B992-DC179739BD67}">
      <dgm:prSet/>
      <dgm:spPr/>
      <dgm:t>
        <a:bodyPr/>
        <a:lstStyle/>
        <a:p>
          <a:endParaRPr lang="en-US"/>
        </a:p>
      </dgm:t>
    </dgm:pt>
    <dgm:pt modelId="{7DDF1E68-2E31-8740-BF32-BC63E5C86C2D}" type="sibTrans" cxnId="{3C00D7C4-D2F6-0148-B992-DC179739BD67}">
      <dgm:prSet/>
      <dgm:spPr/>
      <dgm:t>
        <a:bodyPr/>
        <a:lstStyle/>
        <a:p>
          <a:endParaRPr lang="en-US"/>
        </a:p>
      </dgm:t>
    </dgm:pt>
    <dgm:pt modelId="{FD5E3FCB-70D6-F84A-94DE-6A843698B0F1}">
      <dgm:prSet/>
      <dgm:spPr/>
      <dgm:t>
        <a:bodyPr/>
        <a:lstStyle/>
        <a:p>
          <a:r>
            <a:rPr lang="en-US" dirty="0" smtClean="0">
              <a:solidFill>
                <a:srgbClr val="595959"/>
              </a:solidFill>
            </a:rPr>
            <a:t>Monitoring and oversights on questions that the PAP committees deal with</a:t>
          </a:r>
          <a:endParaRPr lang="en-US" dirty="0">
            <a:solidFill>
              <a:srgbClr val="595959"/>
            </a:solidFill>
          </a:endParaRPr>
        </a:p>
      </dgm:t>
    </dgm:pt>
    <dgm:pt modelId="{543A2767-9F5B-9147-AFCF-4767AB6DF967}" type="parTrans" cxnId="{B357A3DA-3C73-F943-B439-8E29B3FBE8B3}">
      <dgm:prSet/>
      <dgm:spPr/>
      <dgm:t>
        <a:bodyPr/>
        <a:lstStyle/>
        <a:p>
          <a:endParaRPr lang="en-US"/>
        </a:p>
      </dgm:t>
    </dgm:pt>
    <dgm:pt modelId="{001C502D-A6A8-FD43-A7F7-76C7A106843C}" type="sibTrans" cxnId="{B357A3DA-3C73-F943-B439-8E29B3FBE8B3}">
      <dgm:prSet/>
      <dgm:spPr/>
      <dgm:t>
        <a:bodyPr/>
        <a:lstStyle/>
        <a:p>
          <a:endParaRPr lang="en-US"/>
        </a:p>
      </dgm:t>
    </dgm:pt>
    <dgm:pt modelId="{EADE27D0-DB9D-EB48-A296-A037C656EA9E}" type="pres">
      <dgm:prSet presAssocID="{435BC42F-D21F-2D4B-B934-7F2D390ED324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416E5C0-5229-764D-9A68-36286D70F5BF}" type="pres">
      <dgm:prSet presAssocID="{435BC42F-D21F-2D4B-B934-7F2D390ED324}" presName="diamond" presStyleLbl="bgShp" presStyleIdx="0" presStyleCnt="1"/>
      <dgm:spPr/>
    </dgm:pt>
    <dgm:pt modelId="{A4F1AC60-EEC4-174F-8A7B-318AFA547AAD}" type="pres">
      <dgm:prSet presAssocID="{435BC42F-D21F-2D4B-B934-7F2D390ED324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ABF8E0-786F-2340-9006-0016C2E79E6C}" type="pres">
      <dgm:prSet presAssocID="{435BC42F-D21F-2D4B-B934-7F2D390ED324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773FDA-6D8A-7E48-B3B1-5F717932F600}" type="pres">
      <dgm:prSet presAssocID="{435BC42F-D21F-2D4B-B934-7F2D390ED324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7FBF25-AF73-7741-ABB1-1B91B15FA2A8}" type="pres">
      <dgm:prSet presAssocID="{435BC42F-D21F-2D4B-B934-7F2D390ED324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30B7497-D1D4-444F-B194-59C9B44C72FF}" type="presOf" srcId="{9F96B0D7-A209-2F4B-A556-D710BECD2E08}" destId="{AAABF8E0-786F-2340-9006-0016C2E79E6C}" srcOrd="0" destOrd="0" presId="urn:microsoft.com/office/officeart/2005/8/layout/matrix3"/>
    <dgm:cxn modelId="{3C00D7C4-D2F6-0148-B992-DC179739BD67}" srcId="{435BC42F-D21F-2D4B-B934-7F2D390ED324}" destId="{BA2BA070-3FF0-7443-9072-100F03B35E2D}" srcOrd="2" destOrd="0" parTransId="{20DD7DCC-6ADA-8E4A-A9D1-564A28A9C38E}" sibTransId="{7DDF1E68-2E31-8740-BF32-BC63E5C86C2D}"/>
    <dgm:cxn modelId="{0BC05102-9982-BD49-9961-28336C1BDFAF}" type="presOf" srcId="{FD5E3FCB-70D6-F84A-94DE-6A843698B0F1}" destId="{CA7FBF25-AF73-7741-ABB1-1B91B15FA2A8}" srcOrd="0" destOrd="0" presId="urn:microsoft.com/office/officeart/2005/8/layout/matrix3"/>
    <dgm:cxn modelId="{F695A8B8-5BFA-5947-A72E-47D6D648FB65}" type="presOf" srcId="{5818A848-387F-894F-A5D8-ACEAA3996EAE}" destId="{A4F1AC60-EEC4-174F-8A7B-318AFA547AAD}" srcOrd="0" destOrd="0" presId="urn:microsoft.com/office/officeart/2005/8/layout/matrix3"/>
    <dgm:cxn modelId="{59BDF548-F8E6-D54C-85D1-C800DDF87131}" type="presOf" srcId="{435BC42F-D21F-2D4B-B934-7F2D390ED324}" destId="{EADE27D0-DB9D-EB48-A296-A037C656EA9E}" srcOrd="0" destOrd="0" presId="urn:microsoft.com/office/officeart/2005/8/layout/matrix3"/>
    <dgm:cxn modelId="{1A2A93AC-D897-6443-A7BA-8E2B66E429C1}" srcId="{435BC42F-D21F-2D4B-B934-7F2D390ED324}" destId="{5818A848-387F-894F-A5D8-ACEAA3996EAE}" srcOrd="0" destOrd="0" parTransId="{6561157A-8A58-224C-9822-44CA511011D4}" sibTransId="{8AF42A73-5F63-1B40-B37A-2F3C3A7BD97F}"/>
    <dgm:cxn modelId="{EED98802-1100-424B-8B12-878F483ABE83}" srcId="{435BC42F-D21F-2D4B-B934-7F2D390ED324}" destId="{9F96B0D7-A209-2F4B-A556-D710BECD2E08}" srcOrd="1" destOrd="0" parTransId="{5B1329EC-AB06-0B4D-AA5F-357C1038E68E}" sibTransId="{41D209B9-9B84-214F-B475-AB6222E5FCD9}"/>
    <dgm:cxn modelId="{B357A3DA-3C73-F943-B439-8E29B3FBE8B3}" srcId="{435BC42F-D21F-2D4B-B934-7F2D390ED324}" destId="{FD5E3FCB-70D6-F84A-94DE-6A843698B0F1}" srcOrd="3" destOrd="0" parTransId="{543A2767-9F5B-9147-AFCF-4767AB6DF967}" sibTransId="{001C502D-A6A8-FD43-A7F7-76C7A106843C}"/>
    <dgm:cxn modelId="{D56882C4-E0A2-FA47-94B8-6ACA961D58A3}" type="presOf" srcId="{BA2BA070-3FF0-7443-9072-100F03B35E2D}" destId="{7B773FDA-6D8A-7E48-B3B1-5F717932F600}" srcOrd="0" destOrd="0" presId="urn:microsoft.com/office/officeart/2005/8/layout/matrix3"/>
    <dgm:cxn modelId="{90AF222C-84A7-EE4C-A8D4-D9A7492C5B02}" type="presParOf" srcId="{EADE27D0-DB9D-EB48-A296-A037C656EA9E}" destId="{5416E5C0-5229-764D-9A68-36286D70F5BF}" srcOrd="0" destOrd="0" presId="urn:microsoft.com/office/officeart/2005/8/layout/matrix3"/>
    <dgm:cxn modelId="{B4EF35D3-72BB-914B-9686-A0976335CBDC}" type="presParOf" srcId="{EADE27D0-DB9D-EB48-A296-A037C656EA9E}" destId="{A4F1AC60-EEC4-174F-8A7B-318AFA547AAD}" srcOrd="1" destOrd="0" presId="urn:microsoft.com/office/officeart/2005/8/layout/matrix3"/>
    <dgm:cxn modelId="{B12CCF20-1850-204C-8475-8E376D778309}" type="presParOf" srcId="{EADE27D0-DB9D-EB48-A296-A037C656EA9E}" destId="{AAABF8E0-786F-2340-9006-0016C2E79E6C}" srcOrd="2" destOrd="0" presId="urn:microsoft.com/office/officeart/2005/8/layout/matrix3"/>
    <dgm:cxn modelId="{8AC4B0AA-7C84-0546-A68E-79324FEDD738}" type="presParOf" srcId="{EADE27D0-DB9D-EB48-A296-A037C656EA9E}" destId="{7B773FDA-6D8A-7E48-B3B1-5F717932F600}" srcOrd="3" destOrd="0" presId="urn:microsoft.com/office/officeart/2005/8/layout/matrix3"/>
    <dgm:cxn modelId="{5F8FD575-C923-1640-B8F6-412DFD0FF75E}" type="presParOf" srcId="{EADE27D0-DB9D-EB48-A296-A037C656EA9E}" destId="{CA7FBF25-AF73-7741-ABB1-1B91B15FA2A8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2EEBAE-8E23-AB45-B03E-6D9687AFD471}">
      <dsp:nvSpPr>
        <dsp:cNvPr id="0" name=""/>
        <dsp:cNvSpPr/>
      </dsp:nvSpPr>
      <dsp:spPr>
        <a:xfrm rot="5400000">
          <a:off x="-192063" y="196070"/>
          <a:ext cx="1280421" cy="896295"/>
        </a:xfrm>
        <a:prstGeom prst="chevron">
          <a:avLst/>
        </a:prstGeom>
        <a:gradFill rotWithShape="0">
          <a:gsLst>
            <a:gs pos="0">
              <a:schemeClr val="accent5">
                <a:shade val="8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shade val="8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Part 1: General</a:t>
          </a:r>
          <a:endParaRPr lang="en-US" sz="800" kern="1200" dirty="0"/>
        </a:p>
      </dsp:txBody>
      <dsp:txXfrm rot="-5400000">
        <a:off x="1" y="452155"/>
        <a:ext cx="896295" cy="384126"/>
      </dsp:txXfrm>
    </dsp:sp>
    <dsp:sp modelId="{B679D785-9D94-2147-8D39-81B896C91A14}">
      <dsp:nvSpPr>
        <dsp:cNvPr id="0" name=""/>
        <dsp:cNvSpPr/>
      </dsp:nvSpPr>
      <dsp:spPr>
        <a:xfrm rot="5400000">
          <a:off x="4100462" y="-3200159"/>
          <a:ext cx="832274" cy="724060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Evolving context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The ‘psychology’ of the partnership</a:t>
          </a:r>
          <a:endParaRPr lang="en-US" sz="2400" kern="1200" dirty="0"/>
        </a:p>
      </dsp:txBody>
      <dsp:txXfrm rot="-5400000">
        <a:off x="896295" y="44636"/>
        <a:ext cx="7199980" cy="751018"/>
      </dsp:txXfrm>
    </dsp:sp>
    <dsp:sp modelId="{466F7727-D3AA-DC43-8471-4776EFF7D9D0}">
      <dsp:nvSpPr>
        <dsp:cNvPr id="0" name=""/>
        <dsp:cNvSpPr/>
      </dsp:nvSpPr>
      <dsp:spPr>
        <a:xfrm rot="5400000">
          <a:off x="-192063" y="1330279"/>
          <a:ext cx="1280421" cy="896295"/>
        </a:xfrm>
        <a:prstGeom prst="chevron">
          <a:avLst/>
        </a:prstGeom>
        <a:gradFill rotWithShape="0">
          <a:gsLst>
            <a:gs pos="0">
              <a:schemeClr val="accent5">
                <a:shade val="80000"/>
                <a:hueOff val="-30515"/>
                <a:satOff val="1171"/>
                <a:lumOff val="6352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shade val="80000"/>
                <a:hueOff val="-30515"/>
                <a:satOff val="1171"/>
                <a:lumOff val="6352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shade val="80000"/>
              <a:hueOff val="-30515"/>
              <a:satOff val="1171"/>
              <a:lumOff val="6352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Part 2: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The JAES</a:t>
          </a:r>
          <a:endParaRPr lang="en-US" sz="800" kern="1200" dirty="0"/>
        </a:p>
      </dsp:txBody>
      <dsp:txXfrm rot="-5400000">
        <a:off x="1" y="1586364"/>
        <a:ext cx="896295" cy="384126"/>
      </dsp:txXfrm>
    </dsp:sp>
    <dsp:sp modelId="{04237D6C-E549-B249-882B-7DBDA682E06C}">
      <dsp:nvSpPr>
        <dsp:cNvPr id="0" name=""/>
        <dsp:cNvSpPr/>
      </dsp:nvSpPr>
      <dsp:spPr>
        <a:xfrm rot="5400000">
          <a:off x="4100462" y="-2065950"/>
          <a:ext cx="832274" cy="724060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shade val="80000"/>
              <a:hueOff val="-30515"/>
              <a:satOff val="1171"/>
              <a:lumOff val="6352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Implementation of the JAES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Questions to be addressed</a:t>
          </a:r>
          <a:endParaRPr lang="en-US" sz="2400" kern="1200" dirty="0"/>
        </a:p>
      </dsp:txBody>
      <dsp:txXfrm rot="-5400000">
        <a:off x="896295" y="1178845"/>
        <a:ext cx="7199980" cy="751018"/>
      </dsp:txXfrm>
    </dsp:sp>
    <dsp:sp modelId="{0BB4E929-EDAE-A94E-B652-2CF9F9C535FD}">
      <dsp:nvSpPr>
        <dsp:cNvPr id="0" name=""/>
        <dsp:cNvSpPr/>
      </dsp:nvSpPr>
      <dsp:spPr>
        <a:xfrm rot="5400000">
          <a:off x="-192063" y="2464488"/>
          <a:ext cx="1280421" cy="896295"/>
        </a:xfrm>
        <a:prstGeom prst="chevron">
          <a:avLst/>
        </a:prstGeom>
        <a:gradFill rotWithShape="0">
          <a:gsLst>
            <a:gs pos="0">
              <a:schemeClr val="accent5">
                <a:shade val="80000"/>
                <a:hueOff val="-61029"/>
                <a:satOff val="2343"/>
                <a:lumOff val="12704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shade val="80000"/>
                <a:hueOff val="-61029"/>
                <a:satOff val="2343"/>
                <a:lumOff val="12704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shade val="80000"/>
              <a:hueOff val="-61029"/>
              <a:satOff val="2343"/>
              <a:lumOff val="12704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Part 3: 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Issues for the way forward</a:t>
          </a:r>
          <a:endParaRPr lang="en-US" sz="800" kern="1200" dirty="0"/>
        </a:p>
      </dsp:txBody>
      <dsp:txXfrm rot="-5400000">
        <a:off x="1" y="2720573"/>
        <a:ext cx="896295" cy="384126"/>
      </dsp:txXfrm>
    </dsp:sp>
    <dsp:sp modelId="{69203CE3-1DD8-1446-AF74-396B86FA9D99}">
      <dsp:nvSpPr>
        <dsp:cNvPr id="0" name=""/>
        <dsp:cNvSpPr/>
      </dsp:nvSpPr>
      <dsp:spPr>
        <a:xfrm rot="5400000">
          <a:off x="4100462" y="-931742"/>
          <a:ext cx="832274" cy="724060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shade val="80000"/>
              <a:hueOff val="-61029"/>
              <a:satOff val="2343"/>
              <a:lumOff val="1270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Principles of the partnership </a:t>
          </a:r>
          <a:endParaRPr lang="en-US" sz="2400" kern="1200" dirty="0"/>
        </a:p>
      </dsp:txBody>
      <dsp:txXfrm rot="-5400000">
        <a:off x="896295" y="2313053"/>
        <a:ext cx="7199980" cy="751018"/>
      </dsp:txXfrm>
    </dsp:sp>
    <dsp:sp modelId="{1E49C30B-213B-274F-9314-15CFC98F1ACE}">
      <dsp:nvSpPr>
        <dsp:cNvPr id="0" name=""/>
        <dsp:cNvSpPr/>
      </dsp:nvSpPr>
      <dsp:spPr>
        <a:xfrm rot="5400000">
          <a:off x="-192063" y="3598696"/>
          <a:ext cx="1280421" cy="896295"/>
        </a:xfrm>
        <a:prstGeom prst="chevron">
          <a:avLst/>
        </a:prstGeom>
        <a:gradFill rotWithShape="0">
          <a:gsLst>
            <a:gs pos="0">
              <a:schemeClr val="accent5">
                <a:shade val="80000"/>
                <a:hueOff val="-91544"/>
                <a:satOff val="3514"/>
                <a:lumOff val="19056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shade val="80000"/>
                <a:hueOff val="-91544"/>
                <a:satOff val="3514"/>
                <a:lumOff val="19056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shade val="80000"/>
              <a:hueOff val="-91544"/>
              <a:satOff val="3514"/>
              <a:lumOff val="1905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Part 4: PAP</a:t>
          </a:r>
          <a:endParaRPr lang="en-US" sz="800" kern="1200" dirty="0"/>
        </a:p>
      </dsp:txBody>
      <dsp:txXfrm rot="-5400000">
        <a:off x="1" y="3854781"/>
        <a:ext cx="896295" cy="384126"/>
      </dsp:txXfrm>
    </dsp:sp>
    <dsp:sp modelId="{AF5E256B-0F51-2E45-BFE0-DEB1C78CF0E5}">
      <dsp:nvSpPr>
        <dsp:cNvPr id="0" name=""/>
        <dsp:cNvSpPr/>
      </dsp:nvSpPr>
      <dsp:spPr>
        <a:xfrm rot="5400000">
          <a:off x="4100462" y="202466"/>
          <a:ext cx="832274" cy="724060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shade val="80000"/>
              <a:hueOff val="-91544"/>
              <a:satOff val="3514"/>
              <a:lumOff val="1905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The role of the PAP</a:t>
          </a:r>
          <a:endParaRPr lang="en-US" sz="2400" kern="1200" dirty="0"/>
        </a:p>
      </dsp:txBody>
      <dsp:txXfrm rot="-5400000">
        <a:off x="896295" y="3447261"/>
        <a:ext cx="7199980" cy="75101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1C2D4E-9BA0-8643-8AFF-CA545D9CA099}">
      <dsp:nvSpPr>
        <dsp:cNvPr id="0" name=""/>
        <dsp:cNvSpPr/>
      </dsp:nvSpPr>
      <dsp:spPr>
        <a:xfrm>
          <a:off x="3905906" y="2110978"/>
          <a:ext cx="2580084" cy="2580084"/>
        </a:xfrm>
        <a:prstGeom prst="gear9">
          <a:avLst/>
        </a:prstGeom>
        <a:gradFill rotWithShape="0">
          <a:gsLst>
            <a:gs pos="0">
              <a:schemeClr val="accent5">
                <a:shade val="8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shade val="8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>
              <a:solidFill>
                <a:srgbClr val="595959"/>
              </a:solidFill>
            </a:rPr>
            <a:t>High-level political leadership &amp; Improve quality of dialogue</a:t>
          </a:r>
          <a:endParaRPr lang="en-US" sz="800" kern="1200" dirty="0">
            <a:solidFill>
              <a:srgbClr val="595959"/>
            </a:solidFill>
          </a:endParaRPr>
        </a:p>
      </dsp:txBody>
      <dsp:txXfrm>
        <a:off x="4424618" y="2715350"/>
        <a:ext cx="1542660" cy="1326217"/>
      </dsp:txXfrm>
    </dsp:sp>
    <dsp:sp modelId="{88B1F7A7-643F-B343-BB2F-9D847482CB6A}">
      <dsp:nvSpPr>
        <dsp:cNvPr id="0" name=""/>
        <dsp:cNvSpPr/>
      </dsp:nvSpPr>
      <dsp:spPr>
        <a:xfrm>
          <a:off x="2404766" y="1501140"/>
          <a:ext cx="1876425" cy="1876425"/>
        </a:xfrm>
        <a:prstGeom prst="gear6">
          <a:avLst/>
        </a:prstGeom>
        <a:gradFill rotWithShape="0">
          <a:gsLst>
            <a:gs pos="0">
              <a:schemeClr val="accent5">
                <a:shade val="80000"/>
                <a:hueOff val="-45772"/>
                <a:satOff val="1757"/>
                <a:lumOff val="9528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shade val="80000"/>
                <a:hueOff val="-45772"/>
                <a:satOff val="1757"/>
                <a:lumOff val="9528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>
              <a:solidFill>
                <a:srgbClr val="595959"/>
              </a:solidFill>
            </a:rPr>
            <a:t>Align </a:t>
          </a:r>
          <a:r>
            <a:rPr lang="en-US" sz="800" kern="1200" dirty="0" err="1" smtClean="0">
              <a:solidFill>
                <a:srgbClr val="595959"/>
              </a:solidFill>
            </a:rPr>
            <a:t>partnershi§ps</a:t>
          </a:r>
          <a:r>
            <a:rPr lang="en-US" sz="800" kern="1200" dirty="0" smtClean="0">
              <a:solidFill>
                <a:srgbClr val="595959"/>
              </a:solidFill>
            </a:rPr>
            <a:t> to continental agendas: “Relations should be redefined in the framework of mutual interests”</a:t>
          </a:r>
          <a:endParaRPr lang="en-US" sz="800" kern="1200" dirty="0">
            <a:solidFill>
              <a:srgbClr val="595959"/>
            </a:solidFill>
          </a:endParaRPr>
        </a:p>
      </dsp:txBody>
      <dsp:txXfrm>
        <a:off x="2877162" y="1976391"/>
        <a:ext cx="931633" cy="925923"/>
      </dsp:txXfrm>
    </dsp:sp>
    <dsp:sp modelId="{B9BD046A-616F-084D-8001-7031F19D6F82}">
      <dsp:nvSpPr>
        <dsp:cNvPr id="0" name=""/>
        <dsp:cNvSpPr/>
      </dsp:nvSpPr>
      <dsp:spPr>
        <a:xfrm rot="20700000">
          <a:off x="3455756" y="206598"/>
          <a:ext cx="1838513" cy="1838513"/>
        </a:xfrm>
        <a:prstGeom prst="gear6">
          <a:avLst/>
        </a:prstGeom>
        <a:gradFill rotWithShape="0">
          <a:gsLst>
            <a:gs pos="0">
              <a:schemeClr val="accent5">
                <a:shade val="80000"/>
                <a:hueOff val="-91544"/>
                <a:satOff val="3514"/>
                <a:lumOff val="19056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shade val="80000"/>
                <a:hueOff val="-91544"/>
                <a:satOff val="3514"/>
                <a:lumOff val="19056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>
              <a:solidFill>
                <a:schemeClr val="tx1">
                  <a:lumMod val="65000"/>
                  <a:lumOff val="35000"/>
                </a:schemeClr>
              </a:solidFill>
            </a:rPr>
            <a:t>The appropriate institutional framework supportive of different stakeholders involvement</a:t>
          </a:r>
          <a:endParaRPr lang="en-US" sz="800" kern="1200" dirty="0">
            <a:solidFill>
              <a:schemeClr val="tx1">
                <a:lumMod val="65000"/>
                <a:lumOff val="35000"/>
              </a:schemeClr>
            </a:solidFill>
          </a:endParaRPr>
        </a:p>
      </dsp:txBody>
      <dsp:txXfrm rot="-20700000">
        <a:off x="3858996" y="609838"/>
        <a:ext cx="1032033" cy="1032033"/>
      </dsp:txXfrm>
    </dsp:sp>
    <dsp:sp modelId="{1EB7821F-DCB9-554B-B8C9-D91A4CDA40DC}">
      <dsp:nvSpPr>
        <dsp:cNvPr id="0" name=""/>
        <dsp:cNvSpPr/>
      </dsp:nvSpPr>
      <dsp:spPr>
        <a:xfrm>
          <a:off x="3713004" y="1718519"/>
          <a:ext cx="3302508" cy="3302508"/>
        </a:xfrm>
        <a:prstGeom prst="circularArrow">
          <a:avLst>
            <a:gd name="adj1" fmla="val 4688"/>
            <a:gd name="adj2" fmla="val 299029"/>
            <a:gd name="adj3" fmla="val 2526879"/>
            <a:gd name="adj4" fmla="val 15838389"/>
            <a:gd name="adj5" fmla="val 5469"/>
          </a:avLst>
        </a:prstGeom>
        <a:gradFill rotWithShape="0">
          <a:gsLst>
            <a:gs pos="0">
              <a:schemeClr val="accent5">
                <a:shade val="9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shade val="9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A3D63E7-CC9C-C644-A95D-6FD420750BBC}">
      <dsp:nvSpPr>
        <dsp:cNvPr id="0" name=""/>
        <dsp:cNvSpPr/>
      </dsp:nvSpPr>
      <dsp:spPr>
        <a:xfrm>
          <a:off x="2072455" y="1083826"/>
          <a:ext cx="2399478" cy="2399478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gradFill rotWithShape="0">
          <a:gsLst>
            <a:gs pos="0">
              <a:schemeClr val="accent5">
                <a:shade val="90000"/>
                <a:hueOff val="-45794"/>
                <a:satOff val="102"/>
                <a:lumOff val="7896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shade val="90000"/>
                <a:hueOff val="-45794"/>
                <a:satOff val="102"/>
                <a:lumOff val="7896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AB911B2-B87D-BC47-B58B-B73037D789A1}">
      <dsp:nvSpPr>
        <dsp:cNvPr id="0" name=""/>
        <dsp:cNvSpPr/>
      </dsp:nvSpPr>
      <dsp:spPr>
        <a:xfrm>
          <a:off x="3030489" y="-198237"/>
          <a:ext cx="2587121" cy="2587121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gradFill rotWithShape="0">
          <a:gsLst>
            <a:gs pos="0">
              <a:schemeClr val="accent5">
                <a:shade val="90000"/>
                <a:hueOff val="-91588"/>
                <a:satOff val="204"/>
                <a:lumOff val="15793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shade val="90000"/>
                <a:hueOff val="-91588"/>
                <a:satOff val="204"/>
                <a:lumOff val="15793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16E5C0-5229-764D-9A68-36286D70F5BF}">
      <dsp:nvSpPr>
        <dsp:cNvPr id="0" name=""/>
        <dsp:cNvSpPr/>
      </dsp:nvSpPr>
      <dsp:spPr>
        <a:xfrm>
          <a:off x="1686916" y="0"/>
          <a:ext cx="4691063" cy="4691063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4F1AC60-EEC4-174F-8A7B-318AFA547AAD}">
      <dsp:nvSpPr>
        <dsp:cNvPr id="0" name=""/>
        <dsp:cNvSpPr/>
      </dsp:nvSpPr>
      <dsp:spPr>
        <a:xfrm>
          <a:off x="2132567" y="445650"/>
          <a:ext cx="1829514" cy="182951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rgbClr val="595959"/>
              </a:solidFill>
            </a:rPr>
            <a:t>Contribute in improving the national-continental-international nexus (Cotonou-JAES link)</a:t>
          </a:r>
          <a:endParaRPr lang="en-US" sz="1200" kern="1200" dirty="0">
            <a:solidFill>
              <a:srgbClr val="595959"/>
            </a:solidFill>
          </a:endParaRPr>
        </a:p>
      </dsp:txBody>
      <dsp:txXfrm>
        <a:off x="2221877" y="534960"/>
        <a:ext cx="1650894" cy="1650894"/>
      </dsp:txXfrm>
    </dsp:sp>
    <dsp:sp modelId="{AAABF8E0-786F-2340-9006-0016C2E79E6C}">
      <dsp:nvSpPr>
        <dsp:cNvPr id="0" name=""/>
        <dsp:cNvSpPr/>
      </dsp:nvSpPr>
      <dsp:spPr>
        <a:xfrm>
          <a:off x="4102813" y="445650"/>
          <a:ext cx="1829514" cy="182951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rgbClr val="595959"/>
              </a:solidFill>
            </a:rPr>
            <a:t>Raise awareness and strengthen dialogue around African priorities with the EP, which is expected to play a more central role in financing  </a:t>
          </a:r>
          <a:endParaRPr lang="en-US" sz="1200" kern="1200" dirty="0">
            <a:solidFill>
              <a:srgbClr val="595959"/>
            </a:solidFill>
          </a:endParaRPr>
        </a:p>
      </dsp:txBody>
      <dsp:txXfrm>
        <a:off x="4192123" y="534960"/>
        <a:ext cx="1650894" cy="1650894"/>
      </dsp:txXfrm>
    </dsp:sp>
    <dsp:sp modelId="{7B773FDA-6D8A-7E48-B3B1-5F717932F600}">
      <dsp:nvSpPr>
        <dsp:cNvPr id="0" name=""/>
        <dsp:cNvSpPr/>
      </dsp:nvSpPr>
      <dsp:spPr>
        <a:xfrm>
          <a:off x="2132567" y="2415897"/>
          <a:ext cx="1829514" cy="182951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rgbClr val="595959"/>
              </a:solidFill>
            </a:rPr>
            <a:t>Support efforts on political dialogue around sensitive issues (i.e. EPAs, ICC, LGBT rights, etc.)</a:t>
          </a:r>
          <a:endParaRPr lang="en-US" sz="1200" kern="1200" dirty="0">
            <a:solidFill>
              <a:srgbClr val="595959"/>
            </a:solidFill>
          </a:endParaRPr>
        </a:p>
      </dsp:txBody>
      <dsp:txXfrm>
        <a:off x="2221877" y="2505207"/>
        <a:ext cx="1650894" cy="1650894"/>
      </dsp:txXfrm>
    </dsp:sp>
    <dsp:sp modelId="{CA7FBF25-AF73-7741-ABB1-1B91B15FA2A8}">
      <dsp:nvSpPr>
        <dsp:cNvPr id="0" name=""/>
        <dsp:cNvSpPr/>
      </dsp:nvSpPr>
      <dsp:spPr>
        <a:xfrm>
          <a:off x="4102813" y="2415897"/>
          <a:ext cx="1829514" cy="182951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rgbClr val="595959"/>
              </a:solidFill>
            </a:rPr>
            <a:t>Monitoring and oversights on questions that the PAP committees deal with</a:t>
          </a:r>
          <a:endParaRPr lang="en-US" sz="1200" kern="1200" dirty="0">
            <a:solidFill>
              <a:srgbClr val="595959"/>
            </a:solidFill>
          </a:endParaRPr>
        </a:p>
      </dsp:txBody>
      <dsp:txXfrm>
        <a:off x="4192123" y="2505207"/>
        <a:ext cx="1650894" cy="16508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682B46-D4CC-D148-BD22-BDEC420E4A1A}" type="datetimeFigureOut">
              <a:rPr lang="en-US" smtClean="0"/>
              <a:t>5/2/14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E953FF-3E06-B542-98F6-830E8D40E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5914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7A323F19-A9F0-1749-B58B-8F2E752D07B8}" type="datetime1">
              <a:rPr lang="nl-BE"/>
              <a:pPr/>
              <a:t>5/2/14</a:t>
            </a:fld>
            <a:endParaRPr lang="nl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l-BE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BFFABD54-0C28-CD4E-BE15-D89696ECF321}" type="slidenum">
              <a:rPr lang="nl-BE"/>
              <a:pPr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67117009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FABD54-0C28-CD4E-BE15-D89696ECF321}" type="slidenum">
              <a:rPr lang="nl-BE" smtClean="0"/>
              <a:pPr/>
              <a:t>4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679223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CDPM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Documents and Settings\Tim\My Documents\cursussen\ECDPM\Powerpoint\titlepag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15888"/>
            <a:ext cx="1065212" cy="662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Afbeelding 4" descr="logo-blauw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5837238"/>
            <a:ext cx="1651000" cy="814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1619672" y="404665"/>
            <a:ext cx="7056784" cy="2088231"/>
          </a:xfrm>
        </p:spPr>
        <p:txBody>
          <a:bodyPr/>
          <a:lstStyle>
            <a:lvl1pPr>
              <a:defRPr>
                <a:solidFill>
                  <a:srgbClr val="009DDC"/>
                </a:solidFill>
                <a:latin typeface="+mj-lt"/>
              </a:defRPr>
            </a:lvl1pPr>
          </a:lstStyle>
          <a:p>
            <a:r>
              <a:rPr lang="en-US" dirty="0" smtClean="0"/>
              <a:t>Click to add title</a:t>
            </a:r>
            <a:endParaRPr lang="nl-NL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 hasCustomPrompt="1"/>
          </p:nvPr>
        </p:nvSpPr>
        <p:spPr>
          <a:xfrm>
            <a:off x="1619672" y="2636912"/>
            <a:ext cx="7056784" cy="1656184"/>
          </a:xfrm>
        </p:spPr>
        <p:txBody>
          <a:bodyPr/>
          <a:lstStyle>
            <a:lvl1pPr marL="0" indent="0" algn="ctr">
              <a:buNone/>
              <a:defRPr>
                <a:solidFill>
                  <a:srgbClr val="7C892B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add subtitle</a:t>
            </a:r>
            <a:endParaRPr lang="nl-NL" dirty="0"/>
          </a:p>
        </p:txBody>
      </p:sp>
      <p:sp>
        <p:nvSpPr>
          <p:cNvPr id="11" name="Text Placeholder 26"/>
          <p:cNvSpPr>
            <a:spLocks noGrp="1"/>
          </p:cNvSpPr>
          <p:nvPr>
            <p:ph type="body" sz="half" idx="2" hasCustomPrompt="1"/>
          </p:nvPr>
        </p:nvSpPr>
        <p:spPr>
          <a:xfrm>
            <a:off x="1619250" y="4365104"/>
            <a:ext cx="7056438" cy="504800"/>
          </a:xfrm>
        </p:spPr>
        <p:txBody>
          <a:bodyPr/>
          <a:lstStyle>
            <a:lvl1pPr marL="0" indent="0" algn="ctr">
              <a:buFontTx/>
              <a:buNone/>
              <a:defRPr sz="2000">
                <a:solidFill>
                  <a:srgbClr val="000000"/>
                </a:solidFill>
              </a:defRPr>
            </a:lvl1pPr>
          </a:lstStyle>
          <a:p>
            <a:pPr lvl="0">
              <a:buFont typeface="Arial" charset="0"/>
              <a:buNone/>
            </a:pPr>
            <a:r>
              <a:rPr lang="en-US" dirty="0" smtClean="0">
                <a:latin typeface="Verdana" charset="0"/>
                <a:ea typeface="ＭＳ Ｐゴシック" charset="0"/>
                <a:cs typeface="ＭＳ Ｐゴシック" charset="0"/>
              </a:rPr>
              <a:t>Click to add your name and job title</a:t>
            </a:r>
          </a:p>
          <a:p>
            <a:pPr lvl="0">
              <a:buFont typeface="Arial" charset="0"/>
              <a:buNone/>
            </a:pPr>
            <a:endParaRPr lang="en-US" dirty="0" smtClean="0">
              <a:latin typeface="Verdan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" name="Text Placeholder 26"/>
          <p:cNvSpPr>
            <a:spLocks noGrp="1"/>
          </p:cNvSpPr>
          <p:nvPr>
            <p:ph type="body" sz="half" idx="10" hasCustomPrompt="1"/>
          </p:nvPr>
        </p:nvSpPr>
        <p:spPr>
          <a:xfrm>
            <a:off x="1619250" y="5300464"/>
            <a:ext cx="7056438" cy="504800"/>
          </a:xfrm>
        </p:spPr>
        <p:txBody>
          <a:bodyPr/>
          <a:lstStyle>
            <a:lvl1pPr marL="0" indent="0" algn="ctr">
              <a:buFont typeface="Arial" charset="0"/>
              <a:buNone/>
              <a:defRPr sz="1800" baseline="0"/>
            </a:lvl1pPr>
          </a:lstStyle>
          <a:p>
            <a:pPr lvl="0">
              <a:buFont typeface="Arial" charset="0"/>
              <a:buNone/>
            </a:pPr>
            <a:r>
              <a:rPr lang="en-US" dirty="0" smtClean="0">
                <a:latin typeface="Verdana" charset="0"/>
                <a:ea typeface="ＭＳ Ｐゴシック" charset="0"/>
                <a:cs typeface="ＭＳ Ｐゴシック" charset="0"/>
              </a:rPr>
              <a:t>Click to add date (25 October 2011)</a:t>
            </a:r>
          </a:p>
          <a:p>
            <a:pPr lvl="0">
              <a:buFont typeface="Arial" charset="0"/>
              <a:buNone/>
            </a:pPr>
            <a:endParaRPr lang="en-US" dirty="0" smtClean="0">
              <a:latin typeface="Verdana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3114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DH 1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>
            <a:spLocks noChangeArrowheads="1"/>
          </p:cNvSpPr>
          <p:nvPr userDrawn="1"/>
        </p:nvSpPr>
        <p:spPr bwMode="auto">
          <a:xfrm>
            <a:off x="185738" y="6680200"/>
            <a:ext cx="8780462" cy="185738"/>
          </a:xfrm>
          <a:prstGeom prst="rect">
            <a:avLst/>
          </a:prstGeom>
          <a:solidFill>
            <a:srgbClr val="828912"/>
          </a:solidFill>
          <a:ln w="9525">
            <a:noFill/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 </a:t>
            </a:r>
          </a:p>
        </p:txBody>
      </p:sp>
      <p:sp>
        <p:nvSpPr>
          <p:cNvPr id="7" name="Tijdelijke aanduiding voor tekst 3"/>
          <p:cNvSpPr>
            <a:spLocks noGrp="1"/>
          </p:cNvSpPr>
          <p:nvPr>
            <p:ph type="body" sz="half" idx="13" hasCustomPrompt="1"/>
          </p:nvPr>
        </p:nvSpPr>
        <p:spPr>
          <a:xfrm>
            <a:off x="1835696" y="1474241"/>
            <a:ext cx="6840760" cy="4691063"/>
          </a:xfr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/>
              <a:buChar char="•"/>
              <a:defRPr lang="nl-NL" sz="2200" kern="1200" baseline="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4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>
              <a:defRPr/>
            </a:pPr>
            <a:r>
              <a:rPr lang="nl-BE" dirty="0" smtClean="0"/>
              <a:t>Click to add </a:t>
            </a:r>
            <a:br>
              <a:rPr lang="nl-BE" dirty="0" smtClean="0"/>
            </a:br>
            <a:r>
              <a:rPr lang="nl-BE" dirty="0" smtClean="0"/>
              <a:t>text, </a:t>
            </a:r>
            <a:br>
              <a:rPr lang="nl-BE" dirty="0" smtClean="0"/>
            </a:br>
            <a:r>
              <a:rPr lang="nl-BE" dirty="0" smtClean="0"/>
              <a:t>picture</a:t>
            </a:r>
            <a:br>
              <a:rPr lang="nl-BE" dirty="0" smtClean="0"/>
            </a:br>
            <a:r>
              <a:rPr lang="nl-BE" dirty="0" smtClean="0"/>
              <a:t>shape or media </a:t>
            </a:r>
            <a:r>
              <a:rPr lang="nl-BE" smtClean="0"/>
              <a:t/>
            </a:r>
            <a:br>
              <a:rPr lang="nl-BE" smtClean="0"/>
            </a:br>
            <a:r>
              <a:rPr lang="nl-BE" smtClean="0"/>
              <a:t>For </a:t>
            </a:r>
            <a:r>
              <a:rPr lang="nl-BE" dirty="0" smtClean="0"/>
              <a:t>guidelines, tips and graphics see </a:t>
            </a:r>
            <a:br>
              <a:rPr lang="nl-BE" dirty="0" smtClean="0"/>
            </a:br>
            <a:r>
              <a:rPr lang="nl-BE" dirty="0" smtClean="0"/>
              <a:t>- https://wiki.ecdpm.org/groups/corporateprofiling/</a:t>
            </a:r>
            <a:br>
              <a:rPr lang="nl-BE" dirty="0" smtClean="0"/>
            </a:br>
            <a:r>
              <a:rPr lang="nl-BE" dirty="0" smtClean="0"/>
              <a:t>- https://wiki.ecdpm.org/groups/audiovisuallibrary/</a:t>
            </a:r>
          </a:p>
          <a:p>
            <a:pPr lvl="1">
              <a:defRPr/>
            </a:pPr>
            <a:endParaRPr lang="nl-BE" dirty="0" smtClean="0"/>
          </a:p>
          <a:p>
            <a:pPr lvl="2">
              <a:defRPr/>
            </a:pPr>
            <a:endParaRPr lang="nl-BE" sz="1800" dirty="0" smtClean="0"/>
          </a:p>
          <a:p>
            <a:pPr lvl="3">
              <a:defRPr/>
            </a:pPr>
            <a:endParaRPr lang="nl-BE" sz="1600" dirty="0" smtClean="0"/>
          </a:p>
          <a:p>
            <a:pPr lvl="4">
              <a:defRPr/>
            </a:pPr>
            <a:endParaRPr lang="nl-BE" dirty="0" smtClean="0"/>
          </a:p>
        </p:txBody>
      </p:sp>
      <p:sp>
        <p:nvSpPr>
          <p:cNvPr id="13" name="Titel 1"/>
          <p:cNvSpPr>
            <a:spLocks noGrp="1"/>
          </p:cNvSpPr>
          <p:nvPr>
            <p:ph type="title"/>
          </p:nvPr>
        </p:nvSpPr>
        <p:spPr>
          <a:xfrm>
            <a:off x="1835696" y="274638"/>
            <a:ext cx="6851104" cy="1143000"/>
          </a:xfrm>
        </p:spPr>
        <p:txBody>
          <a:bodyPr/>
          <a:lstStyle>
            <a:lvl1pPr marL="0" indent="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80" charset="0"/>
              <a:buNone/>
              <a:defRPr lang="nl-NL" sz="3200" kern="1200" dirty="0">
                <a:solidFill>
                  <a:srgbClr val="7C892B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</a:lstStyle>
          <a:p>
            <a:r>
              <a:rPr lang="en-US" smtClean="0"/>
              <a:t>Click to edit Master title style</a:t>
            </a:r>
            <a:endParaRPr lang="nl-NL" dirty="0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15"/>
          </p:nvPr>
        </p:nvSpPr>
        <p:spPr>
          <a:xfrm>
            <a:off x="179512" y="6237288"/>
            <a:ext cx="1872208" cy="365125"/>
          </a:xfrm>
        </p:spPr>
        <p:txBody>
          <a:bodyPr/>
          <a:lstStyle>
            <a:lvl1pPr>
              <a:defRPr/>
            </a:lvl1pPr>
          </a:lstStyle>
          <a:p>
            <a:pPr algn="l"/>
            <a:r>
              <a:rPr lang="nl-BE" dirty="0" smtClean="0"/>
              <a:t>ECDPM</a:t>
            </a:r>
            <a:endParaRPr lang="nl-BE" dirty="0"/>
          </a:p>
        </p:txBody>
      </p:sp>
      <p:sp>
        <p:nvSpPr>
          <p:cNvPr id="9" name="Tijdelijke aanduiding voor dianummer 5"/>
          <p:cNvSpPr>
            <a:spLocks noGrp="1"/>
          </p:cNvSpPr>
          <p:nvPr>
            <p:ph type="sldNum" sz="quarter" idx="16"/>
          </p:nvPr>
        </p:nvSpPr>
        <p:spPr>
          <a:xfrm>
            <a:off x="7596188" y="6237288"/>
            <a:ext cx="13683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nl-BE" dirty="0"/>
              <a:t>Page </a:t>
            </a:r>
            <a:fld id="{0B84C60D-4909-4448-A759-B5EC25CF3D30}" type="slidenum">
              <a:rPr lang="nl-BE"/>
              <a:pPr/>
              <a:t>‹#›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725752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CDPM 2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3"/>
          <p:cNvSpPr>
            <a:spLocks noChangeArrowheads="1"/>
          </p:cNvSpPr>
          <p:nvPr userDrawn="1"/>
        </p:nvSpPr>
        <p:spPr bwMode="auto">
          <a:xfrm>
            <a:off x="185738" y="6680200"/>
            <a:ext cx="8780462" cy="185738"/>
          </a:xfrm>
          <a:prstGeom prst="rect">
            <a:avLst/>
          </a:prstGeom>
          <a:solidFill>
            <a:srgbClr val="828912"/>
          </a:solidFill>
          <a:ln w="9525">
            <a:noFill/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 </a:t>
            </a:r>
          </a:p>
        </p:txBody>
      </p:sp>
      <p:sp>
        <p:nvSpPr>
          <p:cNvPr id="7" name="Tijdelijke aanduiding voor tekst 3"/>
          <p:cNvSpPr>
            <a:spLocks noGrp="1"/>
          </p:cNvSpPr>
          <p:nvPr>
            <p:ph type="body" sz="half" idx="13"/>
          </p:nvPr>
        </p:nvSpPr>
        <p:spPr>
          <a:xfrm>
            <a:off x="5301272" y="1474241"/>
            <a:ext cx="3384376" cy="4691063"/>
          </a:xfr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lang="nl-NL" sz="2200" kern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itel 1"/>
          <p:cNvSpPr>
            <a:spLocks noGrp="1"/>
          </p:cNvSpPr>
          <p:nvPr>
            <p:ph type="title"/>
          </p:nvPr>
        </p:nvSpPr>
        <p:spPr>
          <a:xfrm>
            <a:off x="1835696" y="274638"/>
            <a:ext cx="6851104" cy="1143000"/>
          </a:xfrm>
        </p:spPr>
        <p:txBody>
          <a:bodyPr/>
          <a:lstStyle>
            <a:lvl1pPr marL="0" indent="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80" charset="0"/>
              <a:buNone/>
              <a:defRPr lang="nl-NL" sz="3200" kern="1200" dirty="0">
                <a:solidFill>
                  <a:srgbClr val="7C892B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</a:lstStyle>
          <a:p>
            <a:r>
              <a:rPr lang="en-US" smtClean="0"/>
              <a:t>Click to edit Master title style</a:t>
            </a:r>
            <a:endParaRPr lang="nl-NL" dirty="0"/>
          </a:p>
        </p:txBody>
      </p:sp>
      <p:sp>
        <p:nvSpPr>
          <p:cNvPr id="14" name="Tijdelijke aanduiding voor tekst 3"/>
          <p:cNvSpPr>
            <a:spLocks noGrp="1"/>
          </p:cNvSpPr>
          <p:nvPr>
            <p:ph type="body" sz="half" idx="14"/>
          </p:nvPr>
        </p:nvSpPr>
        <p:spPr>
          <a:xfrm>
            <a:off x="1835696" y="1474241"/>
            <a:ext cx="3384376" cy="4691063"/>
          </a:xfr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lang="nl-NL" sz="2200" kern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ijdelijke aanduiding voor dianummer 5"/>
          <p:cNvSpPr>
            <a:spLocks noGrp="1"/>
          </p:cNvSpPr>
          <p:nvPr>
            <p:ph type="sldNum" sz="quarter" idx="17"/>
          </p:nvPr>
        </p:nvSpPr>
        <p:spPr>
          <a:xfrm>
            <a:off x="7596188" y="6237288"/>
            <a:ext cx="13683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nl-BE" dirty="0"/>
              <a:t>Page </a:t>
            </a:r>
            <a:fld id="{59443601-F1A0-B840-A40A-36F190E355F1}" type="slidenum">
              <a:rPr lang="nl-BE"/>
              <a:pPr/>
              <a:t>‹#›</a:t>
            </a:fld>
            <a:endParaRPr lang="nl-BE" dirty="0"/>
          </a:p>
        </p:txBody>
      </p:sp>
      <p:sp>
        <p:nvSpPr>
          <p:cNvPr id="11" name="Tijdelijke aanduiding voor voettekst 4"/>
          <p:cNvSpPr>
            <a:spLocks noGrp="1"/>
          </p:cNvSpPr>
          <p:nvPr>
            <p:ph type="ftr" sz="quarter" idx="15"/>
          </p:nvPr>
        </p:nvSpPr>
        <p:spPr>
          <a:xfrm>
            <a:off x="179512" y="6237288"/>
            <a:ext cx="1872208" cy="365125"/>
          </a:xfrm>
        </p:spPr>
        <p:txBody>
          <a:bodyPr/>
          <a:lstStyle>
            <a:lvl1pPr>
              <a:defRPr/>
            </a:lvl1pPr>
          </a:lstStyle>
          <a:p>
            <a:pPr algn="l"/>
            <a:r>
              <a:rPr lang="nl-BE" dirty="0" smtClean="0"/>
              <a:t>ECDPM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058283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ECDPM Obje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>
            <a:spLocks noChangeArrowheads="1"/>
          </p:cNvSpPr>
          <p:nvPr userDrawn="1"/>
        </p:nvSpPr>
        <p:spPr bwMode="auto">
          <a:xfrm>
            <a:off x="185738" y="6680200"/>
            <a:ext cx="8780462" cy="185738"/>
          </a:xfrm>
          <a:prstGeom prst="rect">
            <a:avLst/>
          </a:prstGeom>
          <a:solidFill>
            <a:srgbClr val="828912"/>
          </a:solidFill>
          <a:ln w="9525">
            <a:noFill/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 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835696" y="274638"/>
            <a:ext cx="6851104" cy="1143000"/>
          </a:xfrm>
        </p:spPr>
        <p:txBody>
          <a:bodyPr/>
          <a:lstStyle>
            <a:lvl1pPr marL="0" indent="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80" charset="0"/>
              <a:buNone/>
              <a:defRPr lang="nl-NL" sz="3200" kern="1200" dirty="0">
                <a:solidFill>
                  <a:srgbClr val="7C892B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</a:lstStyle>
          <a:p>
            <a:r>
              <a:rPr lang="en-US" smtClean="0"/>
              <a:t>Click to edit Master title style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79512" y="1556792"/>
            <a:ext cx="8784976" cy="4608512"/>
          </a:xfrm>
        </p:spPr>
        <p:txBody>
          <a:bodyPr/>
          <a:lstStyle>
            <a:lvl1pPr>
              <a:buNone/>
              <a:defRPr lang="nl-NL" sz="220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>
              <a:defRPr sz="2000">
                <a:solidFill>
                  <a:srgbClr val="000000"/>
                </a:solidFill>
              </a:defRPr>
            </a:lvl2pPr>
            <a:lvl3pPr>
              <a:defRPr sz="1800">
                <a:solidFill>
                  <a:srgbClr val="000000"/>
                </a:solidFill>
              </a:defRPr>
            </a:lvl3pPr>
            <a:lvl4pPr>
              <a:defRPr sz="1600">
                <a:solidFill>
                  <a:srgbClr val="000000"/>
                </a:solidFill>
              </a:defRPr>
            </a:lvl4pPr>
            <a:lvl5pPr>
              <a:defRPr sz="160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7596188" y="6237288"/>
            <a:ext cx="13683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nl-BE" dirty="0"/>
              <a:t>Page </a:t>
            </a:r>
            <a:fld id="{2D69D20E-A09F-E142-848C-27CB87A963F3}" type="slidenum">
              <a:rPr lang="nl-BE"/>
              <a:pPr/>
              <a:t>‹#›</a:t>
            </a:fld>
            <a:endParaRPr lang="nl-BE" dirty="0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15"/>
          </p:nvPr>
        </p:nvSpPr>
        <p:spPr>
          <a:xfrm>
            <a:off x="179512" y="6237288"/>
            <a:ext cx="1872208" cy="365125"/>
          </a:xfrm>
        </p:spPr>
        <p:txBody>
          <a:bodyPr/>
          <a:lstStyle>
            <a:lvl1pPr>
              <a:defRPr/>
            </a:lvl1pPr>
          </a:lstStyle>
          <a:p>
            <a:pPr algn="l"/>
            <a:r>
              <a:rPr lang="nl-BE" dirty="0" smtClean="0"/>
              <a:t>ECDPM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871112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CDPM 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>
            <a:spLocks noChangeArrowheads="1"/>
          </p:cNvSpPr>
          <p:nvPr userDrawn="1"/>
        </p:nvSpPr>
        <p:spPr bwMode="auto">
          <a:xfrm>
            <a:off x="185738" y="6680200"/>
            <a:ext cx="8780462" cy="185738"/>
          </a:xfrm>
          <a:prstGeom prst="rect">
            <a:avLst/>
          </a:prstGeom>
          <a:solidFill>
            <a:srgbClr val="828912"/>
          </a:solidFill>
          <a:ln w="9525">
            <a:noFill/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 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835696" y="274638"/>
            <a:ext cx="6851104" cy="1143000"/>
          </a:xfrm>
        </p:spPr>
        <p:txBody>
          <a:bodyPr/>
          <a:lstStyle>
            <a:lvl1pPr marL="0" indent="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80" charset="0"/>
              <a:buNone/>
              <a:defRPr lang="nl-NL" sz="3200" kern="1200" dirty="0">
                <a:solidFill>
                  <a:srgbClr val="7C892B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</a:lstStyle>
          <a:p>
            <a:r>
              <a:rPr lang="en-US" smtClean="0"/>
              <a:t>Click to edit Master title style</a:t>
            </a:r>
            <a:endParaRPr lang="nl-NL" dirty="0"/>
          </a:p>
        </p:txBody>
      </p:sp>
      <p:sp>
        <p:nvSpPr>
          <p:cNvPr id="8" name="Table Placeholder 2"/>
          <p:cNvSpPr>
            <a:spLocks noGrp="1"/>
          </p:cNvSpPr>
          <p:nvPr>
            <p:ph type="tbl" idx="1"/>
          </p:nvPr>
        </p:nvSpPr>
        <p:spPr>
          <a:xfrm>
            <a:off x="251520" y="1600200"/>
            <a:ext cx="8435280" cy="4525963"/>
          </a:xfrm>
        </p:spPr>
        <p:txBody>
          <a:bodyPr/>
          <a:lstStyle>
            <a:lvl1pPr>
              <a:buNone/>
              <a:defRPr lang="en-US" sz="2200" kern="1200" noProof="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noProof="0" smtClean="0"/>
              <a:t>Click icon to add table</a:t>
            </a:r>
            <a:endParaRPr lang="en-US" noProof="0" dirty="0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7596188" y="6237288"/>
            <a:ext cx="13683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nl-BE"/>
              <a:t>Page </a:t>
            </a:r>
            <a:fld id="{CDD55543-941C-B841-8AD2-BFAC3A800DC1}" type="slidenum">
              <a:rPr lang="nl-BE"/>
              <a:pPr/>
              <a:t>‹#›</a:t>
            </a:fld>
            <a:endParaRPr lang="nl-BE"/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15"/>
          </p:nvPr>
        </p:nvSpPr>
        <p:spPr>
          <a:xfrm>
            <a:off x="179512" y="6237288"/>
            <a:ext cx="1872208" cy="365125"/>
          </a:xfrm>
        </p:spPr>
        <p:txBody>
          <a:bodyPr/>
          <a:lstStyle>
            <a:lvl1pPr>
              <a:defRPr/>
            </a:lvl1pPr>
          </a:lstStyle>
          <a:p>
            <a:pPr algn="l"/>
            <a:r>
              <a:rPr lang="nl-BE" dirty="0" smtClean="0"/>
              <a:t>ECDPM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623980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CDPM Empt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3"/>
          <p:cNvSpPr>
            <a:spLocks noChangeArrowheads="1"/>
          </p:cNvSpPr>
          <p:nvPr userDrawn="1"/>
        </p:nvSpPr>
        <p:spPr bwMode="auto">
          <a:xfrm>
            <a:off x="185738" y="6680200"/>
            <a:ext cx="8780462" cy="185738"/>
          </a:xfrm>
          <a:prstGeom prst="rect">
            <a:avLst/>
          </a:prstGeom>
          <a:solidFill>
            <a:srgbClr val="828912"/>
          </a:solidFill>
          <a:ln w="9525">
            <a:noFill/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 </a:t>
            </a:r>
          </a:p>
        </p:txBody>
      </p:sp>
      <p:sp>
        <p:nvSpPr>
          <p:cNvPr id="11" name="Titel 1"/>
          <p:cNvSpPr>
            <a:spLocks noGrp="1"/>
          </p:cNvSpPr>
          <p:nvPr>
            <p:ph type="title"/>
          </p:nvPr>
        </p:nvSpPr>
        <p:spPr>
          <a:xfrm>
            <a:off x="1835696" y="274638"/>
            <a:ext cx="6851104" cy="1143000"/>
          </a:xfrm>
        </p:spPr>
        <p:txBody>
          <a:bodyPr/>
          <a:lstStyle>
            <a:lvl1pPr marL="0" indent="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80" charset="0"/>
              <a:buNone/>
              <a:defRPr lang="nl-NL" sz="3200" kern="1200" dirty="0">
                <a:solidFill>
                  <a:srgbClr val="7C892B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</a:lstStyle>
          <a:p>
            <a:r>
              <a:rPr lang="en-US" smtClean="0"/>
              <a:t>Click to edit Master title style</a:t>
            </a:r>
            <a:endParaRPr lang="nl-NL" dirty="0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7596188" y="6237288"/>
            <a:ext cx="13683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nl-BE"/>
              <a:t>Page </a:t>
            </a:r>
            <a:fld id="{521DBAF7-508A-CD4E-8C25-5C5F5E4B1663}" type="slidenum">
              <a:rPr lang="nl-BE"/>
              <a:pPr/>
              <a:t>‹#›</a:t>
            </a:fld>
            <a:endParaRPr lang="nl-BE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15"/>
          </p:nvPr>
        </p:nvSpPr>
        <p:spPr>
          <a:xfrm>
            <a:off x="179512" y="6237288"/>
            <a:ext cx="1872208" cy="365125"/>
          </a:xfrm>
        </p:spPr>
        <p:txBody>
          <a:bodyPr/>
          <a:lstStyle>
            <a:lvl1pPr>
              <a:defRPr/>
            </a:lvl1pPr>
          </a:lstStyle>
          <a:p>
            <a:pPr algn="l"/>
            <a:r>
              <a:rPr lang="nl-BE" dirty="0" smtClean="0"/>
              <a:t>ECDPM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077809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CDPM Backp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3"/>
          <p:cNvSpPr>
            <a:spLocks noChangeArrowheads="1"/>
          </p:cNvSpPr>
          <p:nvPr userDrawn="1"/>
        </p:nvSpPr>
        <p:spPr bwMode="auto">
          <a:xfrm>
            <a:off x="185738" y="6680200"/>
            <a:ext cx="8780462" cy="185738"/>
          </a:xfrm>
          <a:prstGeom prst="rect">
            <a:avLst/>
          </a:prstGeom>
          <a:solidFill>
            <a:srgbClr val="828912"/>
          </a:solidFill>
          <a:ln w="9525">
            <a:noFill/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 </a:t>
            </a:r>
          </a:p>
        </p:txBody>
      </p:sp>
      <p:pic>
        <p:nvPicPr>
          <p:cNvPr id="4" name="Afbeelding 5" descr="adressen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0775" y="152400"/>
            <a:ext cx="2790825" cy="4722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512" y="1268761"/>
            <a:ext cx="6120680" cy="4896544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4000">
                <a:solidFill>
                  <a:srgbClr val="00000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BE" dirty="0" smtClean="0"/>
              <a:t>Page </a:t>
            </a:r>
            <a:fld id="{BFE3D89E-F833-0349-A9A9-5DD04C5D9152}" type="slidenum">
              <a:rPr lang="nl-BE" smtClean="0"/>
              <a:pPr/>
              <a:t>‹#›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977641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pt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8819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jdelijke aanduiding voor titel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Titelstijl van model bewerken</a:t>
            </a:r>
          </a:p>
        </p:txBody>
      </p:sp>
      <p:sp>
        <p:nvSpPr>
          <p:cNvPr id="1027" name="Tijdelijke aanduiding voor teks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Verdana" charset="0"/>
              </a:defRPr>
            </a:lvl1pPr>
          </a:lstStyle>
          <a:p>
            <a:fld id="{C43A30A5-9EEF-DD4A-BFEF-E8D36AD00581}" type="datetime1">
              <a:rPr lang="en-US" smtClean="0"/>
              <a:t>5/2/14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Verdana" charset="0"/>
              </a:defRPr>
            </a:lvl1pPr>
          </a:lstStyle>
          <a:p>
            <a:r>
              <a:rPr lang="nl-BE" smtClean="0"/>
              <a:t>ECDPM</a:t>
            </a:r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Verdana" charset="0"/>
              </a:defRPr>
            </a:lvl1pPr>
          </a:lstStyle>
          <a:p>
            <a:fld id="{BFE3D89E-F833-0349-A9A9-5DD04C5D9152}" type="slidenum">
              <a:rPr lang="nl-BE"/>
              <a:pPr/>
              <a:t>‹#›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</p:sldLayoutIdLst>
  <p:hf hd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Verdana"/>
          <a:ea typeface="ＭＳ Ｐゴシック" charset="-128"/>
          <a:cs typeface="ＭＳ Ｐゴシック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pitchFamily="80" charset="0"/>
          <a:ea typeface="ＭＳ Ｐゴシック" charset="-128"/>
          <a:cs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pitchFamily="80" charset="0"/>
          <a:ea typeface="ＭＳ Ｐゴシック" charset="-128"/>
          <a:cs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pitchFamily="80" charset="0"/>
          <a:ea typeface="ＭＳ Ｐゴシック" charset="-128"/>
          <a:cs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pitchFamily="80" charset="0"/>
          <a:ea typeface="ＭＳ Ｐゴシック" charset="-128"/>
          <a:cs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Verdana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Verdana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Verdana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Verdana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Verdana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://www.ecdpm.org" TargetMode="External"/><Relationship Id="rId3" Type="http://schemas.openxmlformats.org/officeDocument/2006/relationships/hyperlink" Target="http://www.africaeu2014.blogspot.nl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Key questions in the run up to the Summit and the role of the PAP</a:t>
            </a:r>
            <a:endParaRPr lang="en-US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Faten Aggad, Program Manager, Africa’s Change Dynamics Program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10"/>
          </p:nvPr>
        </p:nvSpPr>
        <p:spPr/>
        <p:txBody>
          <a:bodyPr/>
          <a:lstStyle/>
          <a:p>
            <a:r>
              <a:rPr lang="en-US" dirty="0" smtClean="0"/>
              <a:t>Presentation to the Pan-African Parliament</a:t>
            </a:r>
          </a:p>
          <a:p>
            <a:r>
              <a:rPr lang="en-US" dirty="0" smtClean="0"/>
              <a:t>17 March 2014</a:t>
            </a:r>
            <a:endParaRPr lang="en-US" dirty="0"/>
          </a:p>
        </p:txBody>
      </p:sp>
      <p:sp>
        <p:nvSpPr>
          <p:cNvPr id="6" name="Title 24"/>
          <p:cNvSpPr>
            <a:spLocks noGrp="1"/>
          </p:cNvSpPr>
          <p:nvPr/>
        </p:nvSpPr>
        <p:spPr bwMode="auto">
          <a:xfrm>
            <a:off x="1620018" y="260648"/>
            <a:ext cx="7056438" cy="2087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457200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009DDC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  <a:lvl2pPr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erdana" pitchFamily="80" charset="0"/>
                <a:ea typeface="ＭＳ Ｐゴシック" charset="-128"/>
                <a:cs typeface="ＭＳ Ｐゴシック" charset="-128"/>
              </a:defRPr>
            </a:lvl2pPr>
            <a:lvl3pPr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erdana" pitchFamily="80" charset="0"/>
                <a:ea typeface="ＭＳ Ｐゴシック" charset="-128"/>
                <a:cs typeface="ＭＳ Ｐゴシック" charset="-128"/>
              </a:defRPr>
            </a:lvl3pPr>
            <a:lvl4pPr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erdana" pitchFamily="80" charset="0"/>
                <a:ea typeface="ＭＳ Ｐゴシック" charset="-128"/>
                <a:cs typeface="ＭＳ Ｐゴシック" charset="-128"/>
              </a:defRPr>
            </a:lvl4pPr>
            <a:lvl5pPr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Verdana" pitchFamily="80" charset="0"/>
                <a:ea typeface="ＭＳ Ｐゴシック" charset="-128"/>
                <a:cs typeface="ＭＳ Ｐゴシック" charset="-128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9pPr>
          </a:lstStyle>
          <a:p>
            <a:pPr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Making EU-Africa relations future-</a:t>
            </a:r>
            <a:r>
              <a:rPr lang="en-US" sz="3200" dirty="0" smtClean="0"/>
              <a:t>proof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993303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half" idx="13"/>
          </p:nvPr>
        </p:nvSpPr>
        <p:spPr>
          <a:xfrm>
            <a:off x="467544" y="1474241"/>
            <a:ext cx="8208912" cy="4691063"/>
          </a:xfrm>
        </p:spPr>
        <p:txBody>
          <a:bodyPr/>
          <a:lstStyle/>
          <a:p>
            <a:r>
              <a:rPr lang="en-US" b="1" dirty="0" smtClean="0"/>
              <a:t>Changed in perceptions and mentalities </a:t>
            </a:r>
            <a:r>
              <a:rPr lang="en-US" dirty="0" smtClean="0"/>
              <a:t>key for a constructive, mutually beneficial partnership </a:t>
            </a:r>
          </a:p>
          <a:p>
            <a:r>
              <a:rPr lang="en-US" dirty="0" smtClean="0"/>
              <a:t>Openly discuss </a:t>
            </a:r>
            <a:r>
              <a:rPr lang="en-US" b="1" dirty="0" smtClean="0"/>
              <a:t>mutual and shared interests 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EU</a:t>
            </a:r>
            <a:r>
              <a:rPr lang="en-US" dirty="0" smtClean="0"/>
              <a:t> needs to move beyond ‘conditionality’ towards ‘shared-responsibility’</a:t>
            </a:r>
          </a:p>
          <a:p>
            <a:r>
              <a:rPr lang="nl-BE" sz="2400" b="1" dirty="0">
                <a:latin typeface="Verdana" charset="0"/>
                <a:ea typeface="ＭＳ Ｐゴシック" charset="0"/>
                <a:cs typeface="ＭＳ Ｐゴシック" charset="0"/>
              </a:rPr>
              <a:t>Africa</a:t>
            </a:r>
            <a:r>
              <a:rPr lang="nl-BE" sz="2400" dirty="0">
                <a:latin typeface="Verdana" charset="0"/>
                <a:ea typeface="ＭＳ Ｐゴシック" charset="0"/>
                <a:cs typeface="ＭＳ Ｐゴシック" charset="0"/>
              </a:rPr>
              <a:t>: </a:t>
            </a:r>
            <a:r>
              <a:rPr lang="nl-BE" sz="2400" dirty="0" smtClean="0">
                <a:latin typeface="Verdana" charset="0"/>
                <a:ea typeface="ＭＳ Ｐゴシック" charset="0"/>
                <a:cs typeface="ＭＳ Ｐゴシック" charset="0"/>
              </a:rPr>
              <a:t>support </a:t>
            </a:r>
            <a:r>
              <a:rPr lang="nl-BE" sz="2400" dirty="0">
                <a:latin typeface="Verdana" charset="0"/>
                <a:ea typeface="ＭＳ Ｐゴシック" charset="0"/>
                <a:cs typeface="ＭＳ Ｐゴシック" charset="0"/>
              </a:rPr>
              <a:t>“home grown” </a:t>
            </a:r>
            <a:r>
              <a:rPr lang="nl-BE" sz="2400" dirty="0" smtClean="0">
                <a:latin typeface="Verdana" charset="0"/>
                <a:ea typeface="ＭＳ Ｐゴシック" charset="0"/>
                <a:cs typeface="ＭＳ Ｐゴシック" charset="0"/>
              </a:rPr>
              <a:t>initiatives, </a:t>
            </a:r>
            <a:r>
              <a:rPr lang="nl-BE" sz="2400" dirty="0">
                <a:latin typeface="Verdana" charset="0"/>
                <a:ea typeface="ＭＳ Ｐゴシック" charset="0"/>
                <a:cs typeface="ＭＳ Ｐゴシック" charset="0"/>
              </a:rPr>
              <a:t>review strategic partnerships and mobilise own resources to maintain independence of action (= tackling longstanding asymmetry in the partnership) </a:t>
            </a:r>
            <a:endParaRPr lang="nl-BE" sz="2400" dirty="0" smtClean="0">
              <a:latin typeface="Verdana" charset="0"/>
              <a:ea typeface="ＭＳ Ｐゴシック" charset="0"/>
              <a:cs typeface="ＭＳ Ｐゴシック" charset="0"/>
            </a:endParaRPr>
          </a:p>
          <a:p>
            <a:r>
              <a:rPr lang="nl-BE" sz="2400" dirty="0" smtClean="0">
                <a:latin typeface="Verdana" charset="0"/>
                <a:ea typeface="ＭＳ Ｐゴシック" charset="0"/>
                <a:cs typeface="ＭＳ Ｐゴシック" charset="0"/>
              </a:rPr>
              <a:t>Agree to disagree on some issues </a:t>
            </a:r>
            <a:endParaRPr lang="nl-BE" sz="2400" dirty="0">
              <a:latin typeface="Verdana" charset="0"/>
              <a:ea typeface="ＭＳ Ｐゴシック" charset="0"/>
              <a:cs typeface="ＭＳ Ｐゴシック" charset="0"/>
            </a:endParaRPr>
          </a:p>
          <a:p>
            <a:endParaRPr lang="en-US" b="1" dirty="0" smtClean="0"/>
          </a:p>
          <a:p>
            <a:pPr marL="0" indent="0">
              <a:buNone/>
            </a:pPr>
            <a:endParaRPr lang="en-US" b="1" dirty="0" smtClean="0"/>
          </a:p>
          <a:p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1143000"/>
          </a:xfrm>
        </p:spPr>
        <p:txBody>
          <a:bodyPr/>
          <a:lstStyle/>
          <a:p>
            <a:r>
              <a:rPr lang="en-US" dirty="0" smtClean="0"/>
              <a:t>Guiding principles for the future?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nl-BE" smtClean="0"/>
              <a:t>ECDPM</a:t>
            </a:r>
            <a:endParaRPr lang="nl-B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nl-BE" smtClean="0"/>
              <a:t>Page </a:t>
            </a:r>
            <a:fld id="{0B84C60D-4909-4448-A759-B5EC25CF3D30}" type="slidenum">
              <a:rPr lang="nl-BE" smtClean="0"/>
              <a:pPr/>
              <a:t>10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2784836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half" idx="13"/>
          </p:nvPr>
        </p:nvSpPr>
        <p:spPr>
          <a:xfrm>
            <a:off x="611560" y="1474241"/>
            <a:ext cx="8064896" cy="4691063"/>
          </a:xfrm>
        </p:spPr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 smtClean="0"/>
              <a:t>Key </a:t>
            </a:r>
            <a:r>
              <a:rPr lang="en-US" b="1" dirty="0"/>
              <a:t>actor </a:t>
            </a:r>
            <a:r>
              <a:rPr lang="en-US" dirty="0"/>
              <a:t>in the institutional set-up and can potentially </a:t>
            </a:r>
            <a:r>
              <a:rPr lang="en-US" b="1" dirty="0"/>
              <a:t>play a more important </a:t>
            </a:r>
            <a:r>
              <a:rPr lang="en-US" dirty="0"/>
              <a:t>role by intensifying dialogue with the European Parliament (EP</a:t>
            </a:r>
            <a:r>
              <a:rPr lang="en-US" dirty="0" smtClean="0"/>
              <a:t>)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11560" y="274638"/>
            <a:ext cx="8075240" cy="1143000"/>
          </a:xfrm>
        </p:spPr>
        <p:txBody>
          <a:bodyPr/>
          <a:lstStyle/>
          <a:p>
            <a:r>
              <a:rPr lang="en-US" dirty="0"/>
              <a:t>The Role of the Pan-African Parliament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nl-BE" smtClean="0"/>
              <a:t>ECDPM</a:t>
            </a:r>
            <a:endParaRPr lang="nl-B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nl-BE" smtClean="0"/>
              <a:t>Page </a:t>
            </a:r>
            <a:fld id="{0B84C60D-4909-4448-A759-B5EC25CF3D30}" type="slidenum">
              <a:rPr lang="nl-BE" smtClean="0"/>
              <a:pPr/>
              <a:t>11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413597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757708345"/>
              </p:ext>
            </p:extLst>
          </p:nvPr>
        </p:nvGraphicFramePr>
        <p:xfrm>
          <a:off x="611560" y="1474241"/>
          <a:ext cx="8064896" cy="46910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11560" y="274638"/>
            <a:ext cx="8075240" cy="1143000"/>
          </a:xfrm>
        </p:spPr>
        <p:txBody>
          <a:bodyPr/>
          <a:lstStyle/>
          <a:p>
            <a:r>
              <a:rPr lang="en-US" dirty="0" smtClean="0"/>
              <a:t>The Role of the Pan-African Parliament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nl-BE" smtClean="0"/>
              <a:t>ECDPM</a:t>
            </a:r>
            <a:endParaRPr lang="nl-B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nl-BE" smtClean="0"/>
              <a:t>Page </a:t>
            </a:r>
            <a:fld id="{0B84C60D-4909-4448-A759-B5EC25CF3D30}" type="slidenum">
              <a:rPr lang="nl-BE" smtClean="0"/>
              <a:pPr/>
              <a:t>12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2116938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Placeholder 1"/>
          <p:cNvSpPr>
            <a:spLocks noGrp="1"/>
          </p:cNvSpPr>
          <p:nvPr>
            <p:ph type="body" sz="half" idx="2"/>
          </p:nvPr>
        </p:nvSpPr>
        <p:spPr>
          <a:xfrm>
            <a:off x="179388" y="2276872"/>
            <a:ext cx="6408836" cy="2088232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nl-BE" dirty="0">
                <a:solidFill>
                  <a:schemeClr val="bg1">
                    <a:lumMod val="50000"/>
                  </a:schemeClr>
                </a:solidFill>
                <a:latin typeface="Verdana" charset="0"/>
                <a:ea typeface="ＭＳ Ｐゴシック" charset="0"/>
                <a:cs typeface="ＭＳ Ｐゴシック" charset="0"/>
              </a:rPr>
              <a:t>Thank you</a:t>
            </a:r>
          </a:p>
          <a:p>
            <a:pPr>
              <a:buFont typeface="Arial" charset="0"/>
              <a:buNone/>
            </a:pPr>
            <a:r>
              <a:rPr lang="nl-BE" sz="3200" dirty="0" smtClean="0">
                <a:solidFill>
                  <a:srgbClr val="009DDC"/>
                </a:solidFill>
                <a:latin typeface="Verdana" charset="0"/>
                <a:ea typeface="ＭＳ Ｐゴシック" charset="0"/>
                <a:cs typeface="ＭＳ Ｐゴシック" charset="0"/>
                <a:hlinkClick r:id="rId2"/>
              </a:rPr>
              <a:t>www.ecdpm.org</a:t>
            </a:r>
            <a:endParaRPr lang="nl-BE" sz="3200" dirty="0" smtClean="0">
              <a:solidFill>
                <a:srgbClr val="009DDC"/>
              </a:solidFill>
              <a:latin typeface="Verdana" charset="0"/>
              <a:ea typeface="ＭＳ Ｐゴシック" charset="0"/>
              <a:cs typeface="ＭＳ Ｐゴシック" charset="0"/>
            </a:endParaRPr>
          </a:p>
          <a:p>
            <a:r>
              <a:rPr lang="nl-BE" sz="2600" dirty="0" smtClean="0">
                <a:solidFill>
                  <a:srgbClr val="7C892B"/>
                </a:solidFill>
                <a:latin typeface="Verdana" charset="0"/>
                <a:ea typeface="ＭＳ Ｐゴシック" charset="0"/>
                <a:cs typeface="ＭＳ Ｐゴシック" charset="0"/>
                <a:hlinkClick r:id="rId3"/>
              </a:rPr>
              <a:t>www.africaeu2014</a:t>
            </a:r>
            <a:r>
              <a:rPr lang="nl-BE" sz="2600" dirty="0">
                <a:solidFill>
                  <a:srgbClr val="7C892B"/>
                </a:solidFill>
                <a:latin typeface="Verdana" charset="0"/>
                <a:ea typeface="ＭＳ Ｐゴシック" charset="0"/>
                <a:cs typeface="ＭＳ Ｐゴシック" charset="0"/>
                <a:hlinkClick r:id="rId3"/>
              </a:rPr>
              <a:t>.</a:t>
            </a:r>
            <a:r>
              <a:rPr lang="nl-BE" sz="2600" dirty="0" smtClean="0">
                <a:solidFill>
                  <a:srgbClr val="7C892B"/>
                </a:solidFill>
                <a:latin typeface="Verdana" charset="0"/>
                <a:ea typeface="ＭＳ Ｐゴシック" charset="0"/>
                <a:cs typeface="ＭＳ Ｐゴシック" charset="0"/>
                <a:hlinkClick r:id="rId3"/>
              </a:rPr>
              <a:t>blogspot.nl</a:t>
            </a:r>
            <a:r>
              <a:rPr lang="nl-BE" sz="2600" dirty="0" smtClean="0">
                <a:solidFill>
                  <a:srgbClr val="7C892B"/>
                </a:solidFill>
                <a:latin typeface="Verdana" charset="0"/>
                <a:ea typeface="ＭＳ Ｐゴシック" charset="0"/>
                <a:cs typeface="ＭＳ Ｐゴシック" charset="0"/>
              </a:rPr>
              <a:t> </a:t>
            </a:r>
            <a:endParaRPr lang="nl-BE" dirty="0">
              <a:latin typeface="Verdan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4368" y="6237312"/>
            <a:ext cx="1080120" cy="365125"/>
          </a:xfrm>
        </p:spPr>
        <p:txBody>
          <a:bodyPr/>
          <a:lstStyle/>
          <a:p>
            <a:r>
              <a:rPr lang="nl-BE" dirty="0" smtClean="0"/>
              <a:t>Page </a:t>
            </a:r>
            <a:fld id="{BFE3D89E-F833-0349-A9A9-5DD04C5D9152}" type="slidenum">
              <a:rPr lang="nl-BE" smtClean="0"/>
              <a:pPr/>
              <a:t>13</a:t>
            </a:fld>
            <a:endParaRPr lang="nl-BE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564351666"/>
              </p:ext>
            </p:extLst>
          </p:nvPr>
        </p:nvGraphicFramePr>
        <p:xfrm>
          <a:off x="539552" y="1474241"/>
          <a:ext cx="8136904" cy="46910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1143000"/>
          </a:xfrm>
        </p:spPr>
        <p:txBody>
          <a:bodyPr/>
          <a:lstStyle/>
          <a:p>
            <a:r>
              <a:rPr lang="en-US" dirty="0" smtClean="0"/>
              <a:t>Overview of the presentation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>
          <a:xfrm>
            <a:off x="7884368" y="6237288"/>
            <a:ext cx="1080120" cy="365125"/>
          </a:xfrm>
        </p:spPr>
        <p:txBody>
          <a:bodyPr/>
          <a:lstStyle/>
          <a:p>
            <a:r>
              <a:rPr lang="nl-BE" dirty="0" smtClean="0"/>
              <a:t>Page </a:t>
            </a:r>
            <a:fld id="{0B84C60D-4909-4448-A759-B5EC25CF3D30}" type="slidenum">
              <a:rPr lang="nl-BE" smtClean="0"/>
              <a:pPr/>
              <a:t>2</a:t>
            </a:fld>
            <a:endParaRPr lang="nl-B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nl-BE" smtClean="0"/>
              <a:t>ECDPM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557425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half" idx="13"/>
          </p:nvPr>
        </p:nvSpPr>
        <p:spPr>
          <a:xfrm>
            <a:off x="467544" y="1474241"/>
            <a:ext cx="8208912" cy="46910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 new context in both continents, especially since 2007: </a:t>
            </a:r>
            <a:endParaRPr lang="en-US" dirty="0"/>
          </a:p>
          <a:p>
            <a:pPr>
              <a:buFontTx/>
              <a:buChar char="-"/>
            </a:pPr>
            <a:r>
              <a:rPr lang="en-US" dirty="0" smtClean="0"/>
              <a:t>In </a:t>
            </a:r>
            <a:r>
              <a:rPr lang="en-US" b="1" dirty="0" smtClean="0"/>
              <a:t>Europe</a:t>
            </a:r>
            <a:r>
              <a:rPr lang="en-US" dirty="0" smtClean="0"/>
              <a:t>: Economic, financial and political crisis, in-ward looking while looking for opportunities to reestablish influence externally, increasing challenges to balance values and interests </a:t>
            </a:r>
          </a:p>
          <a:p>
            <a:pPr>
              <a:buFontTx/>
              <a:buChar char="-"/>
            </a:pPr>
            <a:r>
              <a:rPr lang="en-US" dirty="0" smtClean="0"/>
              <a:t>In </a:t>
            </a:r>
            <a:r>
              <a:rPr lang="en-US" b="1" dirty="0" smtClean="0"/>
              <a:t>Africa</a:t>
            </a:r>
            <a:r>
              <a:rPr lang="en-US" dirty="0" smtClean="0"/>
              <a:t>: unprecedented economic growth in most countries, diversification of partners, challenge of rising inequality and a youth bulge</a:t>
            </a:r>
          </a:p>
          <a:p>
            <a:pPr>
              <a:buFontTx/>
              <a:buChar char="-"/>
            </a:pPr>
            <a:r>
              <a:rPr lang="en-US" b="1" dirty="0" smtClean="0"/>
              <a:t>Globally</a:t>
            </a:r>
            <a:r>
              <a:rPr lang="en-US" dirty="0" smtClean="0"/>
              <a:t>: a shifting balance of economic and political power 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1143000"/>
          </a:xfrm>
        </p:spPr>
        <p:txBody>
          <a:bodyPr/>
          <a:lstStyle/>
          <a:p>
            <a:r>
              <a:rPr lang="en-US" dirty="0" smtClean="0"/>
              <a:t>An Evolving context…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nl-BE" smtClean="0"/>
              <a:t>ECDPM</a:t>
            </a:r>
            <a:endParaRPr lang="nl-B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nl-BE" smtClean="0"/>
              <a:t>Page </a:t>
            </a:r>
            <a:fld id="{0B84C60D-4909-4448-A759-B5EC25CF3D30}" type="slidenum">
              <a:rPr lang="nl-BE" smtClean="0"/>
              <a:pPr/>
              <a:t>3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3076358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half" idx="13"/>
          </p:nvPr>
        </p:nvSpPr>
        <p:spPr>
          <a:xfrm>
            <a:off x="467544" y="1474241"/>
            <a:ext cx="8208912" cy="4691063"/>
          </a:xfrm>
        </p:spPr>
        <p:txBody>
          <a:bodyPr/>
          <a:lstStyle/>
          <a:p>
            <a:pPr marL="0" lvl="0" indent="0">
              <a:buNone/>
            </a:pPr>
            <a:endParaRPr lang="en-US" dirty="0" smtClean="0"/>
          </a:p>
          <a:p>
            <a:pPr marL="0" lvl="0" indent="0">
              <a:buNone/>
            </a:pPr>
            <a:endParaRPr lang="en-US" dirty="0"/>
          </a:p>
          <a:p>
            <a:pPr marL="0" lvl="0" indent="0">
              <a:buNone/>
            </a:pPr>
            <a:endParaRPr lang="en-US" dirty="0" smtClean="0"/>
          </a:p>
          <a:p>
            <a:pPr marL="0" lvl="0" indent="0">
              <a:buNone/>
            </a:pPr>
            <a:r>
              <a:rPr lang="en-US" dirty="0" smtClean="0"/>
              <a:t>“</a:t>
            </a:r>
            <a:r>
              <a:rPr lang="en-US" dirty="0"/>
              <a:t>Misperceptions are on both sides: in Europe and in Africa… in Europe not all countries are former colonial powers. The EU is not a homogeneous group…Africa is also not only a continent of poverty and wars” </a:t>
            </a:r>
            <a:r>
              <a:rPr lang="en-US" dirty="0" smtClean="0"/>
              <a:t>– Speaker at the AUC-ECDPM meeting, Addis 28 February ‘14 </a:t>
            </a:r>
          </a:p>
          <a:p>
            <a:pPr marL="0" lvl="0" indent="0">
              <a:buNone/>
            </a:pPr>
            <a:endParaRPr lang="en-US" dirty="0"/>
          </a:p>
          <a:p>
            <a:pPr marL="0" lv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1143000"/>
          </a:xfrm>
        </p:spPr>
        <p:txBody>
          <a:bodyPr/>
          <a:lstStyle/>
          <a:p>
            <a:r>
              <a:rPr lang="en-US" dirty="0" smtClean="0"/>
              <a:t>Perceptions continue to shape the partnership on both sides…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nl-BE" smtClean="0"/>
              <a:t>ECDPM</a:t>
            </a:r>
            <a:endParaRPr lang="nl-B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nl-BE" smtClean="0"/>
              <a:t>Page </a:t>
            </a:r>
            <a:fld id="{0B84C60D-4909-4448-A759-B5EC25CF3D30}" type="slidenum">
              <a:rPr lang="nl-BE" smtClean="0"/>
              <a:pPr/>
              <a:t>4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9354914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half" idx="13"/>
          </p:nvPr>
        </p:nvSpPr>
        <p:spPr>
          <a:xfrm>
            <a:off x="467544" y="1474241"/>
            <a:ext cx="8208912" cy="4691063"/>
          </a:xfrm>
        </p:spPr>
        <p:txBody>
          <a:bodyPr/>
          <a:lstStyle/>
          <a:p>
            <a:pPr marL="0" indent="0">
              <a:buNone/>
            </a:pPr>
            <a:r>
              <a:rPr lang="nl-BE" sz="2400" b="1" dirty="0" smtClean="0">
                <a:latin typeface="Verdana" charset="0"/>
                <a:ea typeface="ＭＳ Ｐゴシック" charset="0"/>
                <a:cs typeface="ＭＳ Ｐゴシック" charset="0"/>
              </a:rPr>
              <a:t>- Europe has </a:t>
            </a:r>
            <a:r>
              <a:rPr lang="nl-BE" sz="2400" b="1" dirty="0">
                <a:latin typeface="Verdana" charset="0"/>
                <a:ea typeface="ＭＳ Ｐゴシック" charset="0"/>
                <a:cs typeface="ＭＳ Ｐゴシック" charset="0"/>
              </a:rPr>
              <a:t>problems of credibility and </a:t>
            </a:r>
            <a:r>
              <a:rPr lang="nl-BE" sz="2400" b="1" dirty="0" smtClean="0">
                <a:latin typeface="Verdana" charset="0"/>
                <a:ea typeface="ＭＳ Ｐゴシック" charset="0"/>
                <a:cs typeface="ＭＳ Ｐゴシック" charset="0"/>
              </a:rPr>
              <a:t>consistency </a:t>
            </a:r>
            <a:r>
              <a:rPr lang="nl-BE" sz="2400" dirty="0" smtClean="0">
                <a:latin typeface="Verdana" charset="0"/>
                <a:ea typeface="ＭＳ Ｐゴシック" charset="0"/>
                <a:cs typeface="ＭＳ Ｐゴシック" charset="0"/>
              </a:rPr>
              <a:t>(i.e. “EPAs are a well-intentioned diplomatic disaster”, </a:t>
            </a:r>
            <a:r>
              <a:rPr lang="nl-BE" sz="2400" dirty="0">
                <a:latin typeface="Verdana" charset="0"/>
                <a:ea typeface="ＭＳ Ｐゴシック" charset="0"/>
                <a:cs typeface="ＭＳ Ｐゴシック" charset="0"/>
              </a:rPr>
              <a:t>Difficulties in reconciling EU </a:t>
            </a:r>
            <a:r>
              <a:rPr lang="nl-BE" sz="2800" dirty="0">
                <a:latin typeface="Verdana" charset="0"/>
                <a:ea typeface="ＭＳ Ｐゴシック" charset="0"/>
                <a:cs typeface="ＭＳ Ｐゴシック" charset="0"/>
              </a:rPr>
              <a:t>value</a:t>
            </a:r>
            <a:r>
              <a:rPr lang="nl-BE" sz="2400" dirty="0">
                <a:latin typeface="Verdana" charset="0"/>
                <a:ea typeface="ＭＳ Ｐゴシック" charset="0"/>
                <a:cs typeface="ＭＳ Ｐゴシック" charset="0"/>
              </a:rPr>
              <a:t> driven agenda with EU security and economic </a:t>
            </a:r>
            <a:r>
              <a:rPr lang="nl-BE" sz="2400" dirty="0" smtClean="0">
                <a:latin typeface="Verdana" charset="0"/>
                <a:ea typeface="ＭＳ Ｐゴシック" charset="0"/>
                <a:cs typeface="ＭＳ Ｐゴシック" charset="0"/>
              </a:rPr>
              <a:t>interests, who ‘leads’ Europe?, etc.) </a:t>
            </a:r>
          </a:p>
          <a:p>
            <a:pPr marL="0" indent="0">
              <a:buNone/>
            </a:pPr>
            <a:endParaRPr lang="nl-BE" sz="2400" dirty="0">
              <a:latin typeface="Verdana" charset="0"/>
              <a:ea typeface="ＭＳ Ｐゴシック" charset="0"/>
              <a:cs typeface="ＭＳ Ｐゴシック" charset="0"/>
            </a:endParaRPr>
          </a:p>
          <a:p>
            <a:pPr marL="0" indent="0">
              <a:buNone/>
            </a:pPr>
            <a:r>
              <a:rPr lang="nl-BE" sz="2400" b="1" dirty="0" smtClean="0">
                <a:latin typeface="Verdana" charset="0"/>
                <a:ea typeface="ＭＳ Ｐゴシック" charset="0"/>
                <a:cs typeface="ＭＳ Ｐゴシック" charset="0"/>
              </a:rPr>
              <a:t>- Africa can also do more</a:t>
            </a:r>
            <a:r>
              <a:rPr lang="nl-BE" sz="2400" dirty="0">
                <a:latin typeface="Verdana" charset="0"/>
                <a:ea typeface="ＭＳ Ｐゴシック" charset="0"/>
                <a:cs typeface="ＭＳ Ｐゴシック" charset="0"/>
              </a:rPr>
              <a:t> </a:t>
            </a:r>
            <a:r>
              <a:rPr lang="nl-BE" sz="2400" dirty="0" smtClean="0">
                <a:latin typeface="Verdana" charset="0"/>
                <a:ea typeface="ＭＳ Ｐゴシック" charset="0"/>
                <a:cs typeface="ＭＳ Ｐゴシック" charset="0"/>
              </a:rPr>
              <a:t>(“aid is a necessity for </a:t>
            </a:r>
            <a:r>
              <a:rPr lang="nl-BE" sz="2400" i="1" dirty="0" smtClean="0">
                <a:latin typeface="Verdana" charset="0"/>
                <a:ea typeface="ＭＳ Ｐゴシック" charset="0"/>
                <a:cs typeface="ＭＳ Ｐゴシック" charset="0"/>
              </a:rPr>
              <a:t>some</a:t>
            </a:r>
            <a:r>
              <a:rPr lang="nl-BE" sz="2400" dirty="0" smtClean="0">
                <a:latin typeface="Verdana" charset="0"/>
                <a:ea typeface="ＭＳ Ｐゴシック" charset="0"/>
                <a:cs typeface="ＭＳ Ｐゴシック" charset="0"/>
              </a:rPr>
              <a:t> African countries but not a necessity for Africa”? perception of dependence on EU funding, difficulty to ‘speak with one voice’, etc.) </a:t>
            </a:r>
            <a:endParaRPr lang="nl-BE" sz="2400" b="1" dirty="0">
              <a:latin typeface="Verdana" charset="0"/>
              <a:ea typeface="ＭＳ Ｐゴシック" charset="0"/>
              <a:cs typeface="ＭＳ Ｐゴシック" charset="0"/>
            </a:endParaRPr>
          </a:p>
          <a:p>
            <a:pPr marL="0" indent="0">
              <a:buNone/>
            </a:pPr>
            <a:endParaRPr lang="nl-BE" sz="2400" b="1" dirty="0">
              <a:latin typeface="Verdan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1143000"/>
          </a:xfrm>
        </p:spPr>
        <p:txBody>
          <a:bodyPr/>
          <a:lstStyle/>
          <a:p>
            <a:r>
              <a:rPr lang="en-US" dirty="0" smtClean="0"/>
              <a:t>Both continents have work to do to address perceptions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nl-BE" smtClean="0"/>
              <a:t>ECDPM</a:t>
            </a:r>
            <a:endParaRPr lang="nl-B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nl-BE" smtClean="0"/>
              <a:t>Page </a:t>
            </a:r>
            <a:fld id="{0B84C60D-4909-4448-A759-B5EC25CF3D30}" type="slidenum">
              <a:rPr lang="nl-BE" smtClean="0"/>
              <a:pPr/>
              <a:t>5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41193547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1143000"/>
          </a:xfrm>
        </p:spPr>
        <p:txBody>
          <a:bodyPr/>
          <a:lstStyle/>
          <a:p>
            <a:r>
              <a:rPr lang="en-US" dirty="0" smtClean="0"/>
              <a:t>The partnership since Lisbon (2007)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nl-BE" smtClean="0"/>
              <a:t>ECDPM</a:t>
            </a:r>
            <a:endParaRPr lang="nl-B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nl-BE" smtClean="0"/>
              <a:t>Page </a:t>
            </a:r>
            <a:fld id="{0B84C60D-4909-4448-A759-B5EC25CF3D30}" type="slidenum">
              <a:rPr lang="nl-BE" smtClean="0"/>
              <a:pPr/>
              <a:t>6</a:t>
            </a:fld>
            <a:endParaRPr lang="nl-BE" dirty="0"/>
          </a:p>
        </p:txBody>
      </p:sp>
      <p:pic>
        <p:nvPicPr>
          <p:cNvPr id="6" name="Picture 5" descr="iStock_000003986459Smal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484784"/>
            <a:ext cx="7010400" cy="3962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363894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half" idx="13"/>
          </p:nvPr>
        </p:nvSpPr>
        <p:spPr>
          <a:xfrm>
            <a:off x="467544" y="1474241"/>
            <a:ext cx="8208912" cy="4691063"/>
          </a:xfrm>
        </p:spPr>
        <p:txBody>
          <a:bodyPr/>
          <a:lstStyle/>
          <a:p>
            <a:pPr marL="0" indent="0">
              <a:buFont typeface="Arial" pitchFamily="34" charset="0"/>
              <a:buNone/>
              <a:defRPr/>
            </a:pPr>
            <a:r>
              <a:rPr lang="nl-BE" sz="2000" dirty="0" smtClean="0">
                <a:latin typeface="Verdana" charset="0"/>
                <a:ea typeface="ＭＳ Ｐゴシック" charset="0"/>
                <a:cs typeface="ＭＳ Ｐゴシック" charset="0"/>
              </a:rPr>
              <a:t>The Lisbon Declaration(2007) launching the Joint Africa-EU Strategy was an </a:t>
            </a:r>
            <a:r>
              <a:rPr lang="nl-BE" sz="2000" b="1" dirty="0" smtClean="0">
                <a:latin typeface="Verdana" charset="0"/>
                <a:ea typeface="ＭＳ Ｐゴシック" charset="0"/>
                <a:cs typeface="ＭＳ Ｐゴシック" charset="0"/>
              </a:rPr>
              <a:t>ambitious</a:t>
            </a:r>
            <a:r>
              <a:rPr lang="nl-BE" sz="2000" dirty="0" smtClean="0">
                <a:latin typeface="Verdana" charset="0"/>
                <a:ea typeface="ＭＳ Ｐゴシック" charset="0"/>
                <a:cs typeface="ＭＳ Ｐゴシック" charset="0"/>
              </a:rPr>
              <a:t>, </a:t>
            </a:r>
            <a:r>
              <a:rPr lang="nl-BE" sz="2000" b="1" dirty="0">
                <a:latin typeface="Verdana" charset="0"/>
                <a:ea typeface="ＭＳ Ｐゴシック" charset="0"/>
                <a:cs typeface="ＭＳ Ｐゴシック" charset="0"/>
              </a:rPr>
              <a:t>strategic</a:t>
            </a:r>
            <a:r>
              <a:rPr lang="nl-BE" sz="2000" dirty="0">
                <a:latin typeface="Verdana" charset="0"/>
                <a:ea typeface="ＭＳ Ｐゴシック" charset="0"/>
                <a:cs typeface="ＭＳ Ｐゴシック" charset="0"/>
              </a:rPr>
              <a:t> and </a:t>
            </a:r>
            <a:r>
              <a:rPr lang="nl-BE" sz="2000" dirty="0" smtClean="0">
                <a:latin typeface="Verdana" charset="0"/>
                <a:ea typeface="ＭＳ Ｐゴシック" charset="0"/>
                <a:cs typeface="ＭＳ Ｐゴシック" charset="0"/>
              </a:rPr>
              <a:t>aimed to establish a </a:t>
            </a:r>
            <a:r>
              <a:rPr lang="nl-BE" sz="2000" b="1" dirty="0" smtClean="0">
                <a:latin typeface="Verdana" charset="0"/>
                <a:ea typeface="ＭＳ Ｐゴシック" charset="0"/>
                <a:cs typeface="ＭＳ Ｐゴシック" charset="0"/>
              </a:rPr>
              <a:t>political partnership: </a:t>
            </a:r>
          </a:p>
          <a:p>
            <a:pPr marL="0" indent="0">
              <a:buFont typeface="Arial" pitchFamily="34" charset="0"/>
              <a:buNone/>
              <a:defRPr/>
            </a:pPr>
            <a:endParaRPr lang="nl-BE" sz="2000" b="1" dirty="0">
              <a:latin typeface="Verdana" charset="0"/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r>
              <a:rPr lang="en-US" sz="2000" dirty="0">
                <a:latin typeface="Arial" charset="0"/>
                <a:ea typeface="ＭＳ Ｐゴシック" charset="0"/>
                <a:cs typeface="ＭＳ Ｐゴシック" charset="0"/>
              </a:rPr>
              <a:t>Continent to continent partnership</a:t>
            </a:r>
          </a:p>
          <a:p>
            <a:pPr>
              <a:defRPr/>
            </a:pPr>
            <a:r>
              <a:rPr lang="en-US" sz="2000" dirty="0">
                <a:latin typeface="Arial" charset="0"/>
                <a:ea typeface="ＭＳ Ｐゴシック" charset="0"/>
                <a:cs typeface="ＭＳ Ｐゴシック" charset="0"/>
              </a:rPr>
              <a:t>Treating Africa as one</a:t>
            </a:r>
          </a:p>
          <a:p>
            <a:pPr>
              <a:defRPr/>
            </a:pPr>
            <a:r>
              <a:rPr lang="en-US" sz="2000" dirty="0">
                <a:latin typeface="Arial" charset="0"/>
                <a:ea typeface="ＭＳ Ｐゴシック" charset="0"/>
                <a:cs typeface="ＭＳ Ｐゴシック" charset="0"/>
              </a:rPr>
              <a:t>Partnership beyond aid (8 key areas)</a:t>
            </a:r>
          </a:p>
          <a:p>
            <a:pPr>
              <a:defRPr/>
            </a:pPr>
            <a:r>
              <a:rPr lang="en-US" sz="2000" dirty="0">
                <a:latin typeface="Arial" charset="0"/>
                <a:ea typeface="ＭＳ Ｐゴシック" charset="0"/>
                <a:cs typeface="ＭＳ Ｐゴシック" charset="0"/>
              </a:rPr>
              <a:t>Dealing with issues of common concern and interest</a:t>
            </a:r>
          </a:p>
          <a:p>
            <a:pPr>
              <a:defRPr/>
            </a:pPr>
            <a:r>
              <a:rPr lang="en-US" sz="2000" dirty="0">
                <a:latin typeface="Arial" charset="0"/>
                <a:ea typeface="ＭＳ Ｐゴシック" charset="0"/>
                <a:cs typeface="ＭＳ Ｐゴシック" charset="0"/>
              </a:rPr>
              <a:t>Multi-actor involvement</a:t>
            </a:r>
            <a:endParaRPr lang="nl-BE" sz="2000" dirty="0">
              <a:latin typeface="Verdana" charset="0"/>
              <a:ea typeface="ＭＳ Ｐゴシック" charset="0"/>
              <a:cs typeface="ＭＳ Ｐゴシック" charset="0"/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1143000"/>
          </a:xfrm>
        </p:spPr>
        <p:txBody>
          <a:bodyPr/>
          <a:lstStyle/>
          <a:p>
            <a:r>
              <a:rPr lang="en-US" dirty="0" smtClean="0"/>
              <a:t>What happened since Lisbon, 2007?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nl-BE" smtClean="0"/>
              <a:t>ECDPM</a:t>
            </a:r>
            <a:endParaRPr lang="nl-B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nl-BE" smtClean="0"/>
              <a:t>Page </a:t>
            </a:r>
            <a:fld id="{0B84C60D-4909-4448-A759-B5EC25CF3D30}" type="slidenum">
              <a:rPr lang="nl-BE" smtClean="0"/>
              <a:pPr/>
              <a:t>7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6362643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half" idx="13"/>
          </p:nvPr>
        </p:nvSpPr>
        <p:spPr>
          <a:xfrm>
            <a:off x="467544" y="1474241"/>
            <a:ext cx="8208912" cy="4691063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/>
              <a:t>But mixed results: 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b="1" dirty="0" smtClean="0"/>
              <a:t>Limited political traction </a:t>
            </a:r>
          </a:p>
          <a:p>
            <a:r>
              <a:rPr lang="en-US" sz="2000" b="1" dirty="0" smtClean="0"/>
              <a:t>Diverse </a:t>
            </a:r>
            <a:r>
              <a:rPr lang="en-US" sz="2000" b="1" dirty="0"/>
              <a:t>implementation of 8 partnerships</a:t>
            </a:r>
            <a:r>
              <a:rPr lang="en-US" sz="2000" dirty="0"/>
              <a:t>: each at its own pace, various dialogues and </a:t>
            </a:r>
            <a:r>
              <a:rPr lang="en-US" sz="2000" dirty="0" smtClean="0"/>
              <a:t>processes (i.e. positive cooperation around the energy partnership but limited progress on migration, etc.) </a:t>
            </a:r>
            <a:endParaRPr lang="en-US" sz="2000" dirty="0"/>
          </a:p>
          <a:p>
            <a:r>
              <a:rPr lang="en-US" sz="2000" b="1" dirty="0"/>
              <a:t>Political </a:t>
            </a:r>
            <a:r>
              <a:rPr lang="en-US" sz="2000" b="1" dirty="0" smtClean="0"/>
              <a:t>tensions hindered progress </a:t>
            </a:r>
            <a:r>
              <a:rPr lang="en-US" sz="2000" dirty="0"/>
              <a:t>: EPAs, ICC, major security crises</a:t>
            </a:r>
          </a:p>
          <a:p>
            <a:r>
              <a:rPr lang="en-US" dirty="0"/>
              <a:t>“‘Inertia’ is the term associated with the partnership according to consulted African stakeholders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“</a:t>
            </a:r>
            <a:r>
              <a:rPr lang="en-US" dirty="0"/>
              <a:t>Strategies are supposed to create coherence of action but the JAES created a fragmented </a:t>
            </a:r>
            <a:r>
              <a:rPr lang="en-US" dirty="0" smtClean="0"/>
              <a:t>approach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1143000"/>
          </a:xfrm>
        </p:spPr>
        <p:txBody>
          <a:bodyPr/>
          <a:lstStyle/>
          <a:p>
            <a:r>
              <a:rPr lang="en-US" dirty="0"/>
              <a:t>What happened since Lisbon, 2007?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nl-BE" smtClean="0"/>
              <a:t>ECDPM</a:t>
            </a:r>
            <a:endParaRPr lang="nl-B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nl-BE" smtClean="0"/>
              <a:t>Page </a:t>
            </a:r>
            <a:fld id="{0B84C60D-4909-4448-A759-B5EC25CF3D30}" type="slidenum">
              <a:rPr lang="nl-BE" smtClean="0"/>
              <a:pPr/>
              <a:t>8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5611427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778049087"/>
              </p:ext>
            </p:extLst>
          </p:nvPr>
        </p:nvGraphicFramePr>
        <p:xfrm>
          <a:off x="395536" y="1474241"/>
          <a:ext cx="8280920" cy="46910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1143000"/>
          </a:xfrm>
        </p:spPr>
        <p:txBody>
          <a:bodyPr/>
          <a:lstStyle/>
          <a:p>
            <a:r>
              <a:rPr lang="en-US" dirty="0" smtClean="0"/>
              <a:t>Making the JAES work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nl-BE" smtClean="0"/>
              <a:t>ECDPM</a:t>
            </a:r>
            <a:endParaRPr lang="nl-B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nl-BE" smtClean="0"/>
              <a:t>Page </a:t>
            </a:r>
            <a:fld id="{0B84C60D-4909-4448-A759-B5EC25CF3D30}" type="slidenum">
              <a:rPr lang="nl-BE" smtClean="0"/>
              <a:pPr/>
              <a:t>9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2869298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ECDPM-template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ECDPM-template.potx</Template>
  <TotalTime>523</TotalTime>
  <Words>771</Words>
  <Application>Microsoft Macintosh PowerPoint</Application>
  <PresentationFormat>On-screen Show (4:3)</PresentationFormat>
  <Paragraphs>99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ECDPM-template</vt:lpstr>
      <vt:lpstr>Making EU-Africa relations future-proof</vt:lpstr>
      <vt:lpstr>Overview of the presentation</vt:lpstr>
      <vt:lpstr>An Evolving context… </vt:lpstr>
      <vt:lpstr>Perceptions continue to shape the partnership on both sides…</vt:lpstr>
      <vt:lpstr>Both continents have work to do to address perceptions</vt:lpstr>
      <vt:lpstr>The partnership since Lisbon (2007)</vt:lpstr>
      <vt:lpstr>What happened since Lisbon, 2007? </vt:lpstr>
      <vt:lpstr>What happened since Lisbon, 2007? </vt:lpstr>
      <vt:lpstr>Making the JAES work</vt:lpstr>
      <vt:lpstr>Guiding principles for the future? </vt:lpstr>
      <vt:lpstr>The Role of the Pan-African Parliament</vt:lpstr>
      <vt:lpstr>The Role of the Pan-African Parliament</vt:lpstr>
      <vt:lpstr>PowerPoint Presentation</vt:lpstr>
    </vt:vector>
  </TitlesOfParts>
  <Company>Superwebdesign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Tim Duchateau 2</dc:creator>
  <cp:lastModifiedBy>Jacquie Dias</cp:lastModifiedBy>
  <cp:revision>68</cp:revision>
  <dcterms:created xsi:type="dcterms:W3CDTF">2010-11-05T08:20:18Z</dcterms:created>
  <dcterms:modified xsi:type="dcterms:W3CDTF">2014-05-02T12:46:27Z</dcterms:modified>
</cp:coreProperties>
</file>