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499" r:id="rId2"/>
    <p:sldId id="491" r:id="rId3"/>
    <p:sldId id="502" r:id="rId4"/>
    <p:sldId id="503" r:id="rId5"/>
    <p:sldId id="46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t Byaruhanga" initials="JB" lastIdx="1" clrIdx="0">
    <p:extLst>
      <p:ext uri="{19B8F6BF-5375-455C-9EA6-DF929625EA0E}">
        <p15:presenceInfo xmlns:p15="http://schemas.microsoft.com/office/powerpoint/2012/main" userId="S::janetb@nepad.org::d45db93a-527a-4a11-a988-46689c4726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68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29"/>
  </p:normalViewPr>
  <p:slideViewPr>
    <p:cSldViewPr snapToGrid="0" snapToObjects="1">
      <p:cViewPr varScale="1">
        <p:scale>
          <a:sx n="80" d="100"/>
          <a:sy n="80" d="100"/>
        </p:scale>
        <p:origin x="138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90B91D-DD87-4688-A852-1BB9F624B4C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6366258-DCD9-47FA-9799-F276D62DF944}">
      <dgm:prSet/>
      <dgm:spPr/>
      <dgm:t>
        <a:bodyPr/>
        <a:lstStyle/>
        <a:p>
          <a:r>
            <a:rPr lang="en-ZA" dirty="0"/>
            <a:t>AMRH-&amp; AMA</a:t>
          </a:r>
          <a:endParaRPr lang="en-US" dirty="0"/>
        </a:p>
      </dgm:t>
    </dgm:pt>
    <dgm:pt modelId="{A40627B7-721C-45DA-8F9F-49EAD00910B4}" type="parTrans" cxnId="{09E76749-FF7D-47CD-A15F-D53C79E8E51A}">
      <dgm:prSet/>
      <dgm:spPr/>
      <dgm:t>
        <a:bodyPr/>
        <a:lstStyle/>
        <a:p>
          <a:endParaRPr lang="en-US"/>
        </a:p>
      </dgm:t>
    </dgm:pt>
    <dgm:pt modelId="{08F041BD-1BB2-4658-9AD7-6A5FA4AE5F01}" type="sibTrans" cxnId="{09E76749-FF7D-47CD-A15F-D53C79E8E51A}">
      <dgm:prSet/>
      <dgm:spPr/>
      <dgm:t>
        <a:bodyPr/>
        <a:lstStyle/>
        <a:p>
          <a:endParaRPr lang="en-US"/>
        </a:p>
      </dgm:t>
    </dgm:pt>
    <dgm:pt modelId="{96C79F95-B9F4-4364-B24D-C0FE8AFDCA81}">
      <dgm:prSet/>
      <dgm:spPr/>
      <dgm:t>
        <a:bodyPr/>
        <a:lstStyle/>
        <a:p>
          <a:r>
            <a:rPr lang="en-ZA" dirty="0">
              <a:solidFill>
                <a:schemeClr val="tx1"/>
              </a:solidFill>
            </a:rPr>
            <a:t>AfCFTA- anchored Local Pharmaceuticals Production initiative</a:t>
          </a:r>
          <a:endParaRPr lang="en-US" dirty="0">
            <a:solidFill>
              <a:schemeClr val="tx1"/>
            </a:solidFill>
          </a:endParaRPr>
        </a:p>
      </dgm:t>
    </dgm:pt>
    <dgm:pt modelId="{C42CD146-610F-423C-A116-6E22A108E62F}" type="parTrans" cxnId="{D23DE353-EF26-49CC-BBA4-1EEBE248B653}">
      <dgm:prSet/>
      <dgm:spPr/>
      <dgm:t>
        <a:bodyPr/>
        <a:lstStyle/>
        <a:p>
          <a:endParaRPr lang="en-US"/>
        </a:p>
      </dgm:t>
    </dgm:pt>
    <dgm:pt modelId="{580271D3-3B44-4F71-97AA-C3706C2A8775}" type="sibTrans" cxnId="{D23DE353-EF26-49CC-BBA4-1EEBE248B653}">
      <dgm:prSet/>
      <dgm:spPr/>
      <dgm:t>
        <a:bodyPr/>
        <a:lstStyle/>
        <a:p>
          <a:endParaRPr lang="en-US"/>
        </a:p>
      </dgm:t>
    </dgm:pt>
    <dgm:pt modelId="{560252B8-6D7F-4A89-955E-E8A7ECB1A06C}">
      <dgm:prSet/>
      <dgm:spPr/>
      <dgm:t>
        <a:bodyPr/>
        <a:lstStyle/>
        <a:p>
          <a:r>
            <a:rPr lang="en-ZA"/>
            <a:t>Africa Medical Supply Platform</a:t>
          </a:r>
          <a:endParaRPr lang="en-US"/>
        </a:p>
      </dgm:t>
    </dgm:pt>
    <dgm:pt modelId="{80AD3F31-C9C3-43C9-A606-BBF53E665C2E}" type="parTrans" cxnId="{28DA7301-2511-4401-86FD-DCF524585D6A}">
      <dgm:prSet/>
      <dgm:spPr/>
      <dgm:t>
        <a:bodyPr/>
        <a:lstStyle/>
        <a:p>
          <a:endParaRPr lang="en-US"/>
        </a:p>
      </dgm:t>
    </dgm:pt>
    <dgm:pt modelId="{3F503C14-0CE9-4E49-8EFA-762A997131AD}" type="sibTrans" cxnId="{28DA7301-2511-4401-86FD-DCF524585D6A}">
      <dgm:prSet/>
      <dgm:spPr/>
      <dgm:t>
        <a:bodyPr/>
        <a:lstStyle/>
        <a:p>
          <a:endParaRPr lang="en-US"/>
        </a:p>
      </dgm:t>
    </dgm:pt>
    <dgm:pt modelId="{47988B9B-81C4-48DB-847D-9075A89FB6DE}">
      <dgm:prSet/>
      <dgm:spPr/>
      <dgm:t>
        <a:bodyPr/>
        <a:lstStyle/>
        <a:p>
          <a:r>
            <a:rPr lang="en-US" dirty="0"/>
            <a:t>5 Africa Pharma Conference initiatives (Annual Conference; best practices framework, Africa pharma LMS,FAPD)</a:t>
          </a:r>
        </a:p>
      </dgm:t>
    </dgm:pt>
    <dgm:pt modelId="{6F8A1F39-4BB5-4E2C-B747-55A962EBF23A}" type="parTrans" cxnId="{497AA2AD-8398-4429-88C1-A16E56EB0F68}">
      <dgm:prSet/>
      <dgm:spPr/>
      <dgm:t>
        <a:bodyPr/>
        <a:lstStyle/>
        <a:p>
          <a:endParaRPr lang="en-US"/>
        </a:p>
      </dgm:t>
    </dgm:pt>
    <dgm:pt modelId="{6CFA2535-854F-4650-80FF-FB1D7E28E618}" type="sibTrans" cxnId="{497AA2AD-8398-4429-88C1-A16E56EB0F68}">
      <dgm:prSet/>
      <dgm:spPr/>
      <dgm:t>
        <a:bodyPr/>
        <a:lstStyle/>
        <a:p>
          <a:endParaRPr lang="en-US"/>
        </a:p>
      </dgm:t>
    </dgm:pt>
    <dgm:pt modelId="{C39DB809-65B0-40CF-B46D-5020B477FCC6}">
      <dgm:prSet/>
      <dgm:spPr/>
      <dgm:t>
        <a:bodyPr/>
        <a:lstStyle/>
        <a:p>
          <a:r>
            <a:rPr lang="en-US" dirty="0"/>
            <a:t>Partnership for Africa Vaccine Manufacturing </a:t>
          </a:r>
        </a:p>
      </dgm:t>
    </dgm:pt>
    <dgm:pt modelId="{1F45C8F0-E06E-445B-8A86-3F99F09BFB16}" type="parTrans" cxnId="{DF855130-2223-41E3-B559-D4B503B0D6C1}">
      <dgm:prSet/>
      <dgm:spPr/>
      <dgm:t>
        <a:bodyPr/>
        <a:lstStyle/>
        <a:p>
          <a:endParaRPr lang="en-US"/>
        </a:p>
      </dgm:t>
    </dgm:pt>
    <dgm:pt modelId="{5E00EB7B-922B-42F8-B32D-0C1C89756734}" type="sibTrans" cxnId="{DF855130-2223-41E3-B559-D4B503B0D6C1}">
      <dgm:prSet/>
      <dgm:spPr/>
      <dgm:t>
        <a:bodyPr/>
        <a:lstStyle/>
        <a:p>
          <a:endParaRPr lang="en-US"/>
        </a:p>
      </dgm:t>
    </dgm:pt>
    <dgm:pt modelId="{768DB492-EC4E-40AB-9ED8-0A4C084E2D8B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Home Grown Solutions Accelerator</a:t>
          </a:r>
        </a:p>
      </dgm:t>
    </dgm:pt>
    <dgm:pt modelId="{61543B1B-EC17-4431-8745-EA7425E8C79E}" type="parTrans" cxnId="{D9E59F3E-E96E-47F7-9E1C-EFD6FCA85D0C}">
      <dgm:prSet/>
      <dgm:spPr/>
      <dgm:t>
        <a:bodyPr/>
        <a:lstStyle/>
        <a:p>
          <a:endParaRPr lang="en-US"/>
        </a:p>
      </dgm:t>
    </dgm:pt>
    <dgm:pt modelId="{B904B91F-E718-4AA8-82DF-77381A1A52DF}" type="sibTrans" cxnId="{D9E59F3E-E96E-47F7-9E1C-EFD6FCA85D0C}">
      <dgm:prSet/>
      <dgm:spPr/>
      <dgm:t>
        <a:bodyPr/>
        <a:lstStyle/>
        <a:p>
          <a:endParaRPr lang="en-US"/>
        </a:p>
      </dgm:t>
    </dgm:pt>
    <dgm:pt modelId="{D2B2B789-D2E6-4D72-B157-B11D745CCEF7}" type="pres">
      <dgm:prSet presAssocID="{4590B91D-DD87-4688-A852-1BB9F624B4C6}" presName="diagram" presStyleCnt="0">
        <dgm:presLayoutVars>
          <dgm:dir/>
          <dgm:resizeHandles val="exact"/>
        </dgm:presLayoutVars>
      </dgm:prSet>
      <dgm:spPr/>
    </dgm:pt>
    <dgm:pt modelId="{A8EE9C74-AF0A-4BAD-A043-09536B733C99}" type="pres">
      <dgm:prSet presAssocID="{76366258-DCD9-47FA-9799-F276D62DF944}" presName="node" presStyleLbl="node1" presStyleIdx="0" presStyleCnt="6">
        <dgm:presLayoutVars>
          <dgm:bulletEnabled val="1"/>
        </dgm:presLayoutVars>
      </dgm:prSet>
      <dgm:spPr/>
    </dgm:pt>
    <dgm:pt modelId="{2D1CCBD8-1790-40D9-9115-5FB2B1649448}" type="pres">
      <dgm:prSet presAssocID="{08F041BD-1BB2-4658-9AD7-6A5FA4AE5F01}" presName="sibTrans" presStyleCnt="0"/>
      <dgm:spPr/>
    </dgm:pt>
    <dgm:pt modelId="{2130E9AB-7AF6-4778-8F85-3CDEF4DA1540}" type="pres">
      <dgm:prSet presAssocID="{96C79F95-B9F4-4364-B24D-C0FE8AFDCA81}" presName="node" presStyleLbl="node1" presStyleIdx="1" presStyleCnt="6">
        <dgm:presLayoutVars>
          <dgm:bulletEnabled val="1"/>
        </dgm:presLayoutVars>
      </dgm:prSet>
      <dgm:spPr/>
    </dgm:pt>
    <dgm:pt modelId="{86383004-565B-4B04-A20E-08F6EC4DA181}" type="pres">
      <dgm:prSet presAssocID="{580271D3-3B44-4F71-97AA-C3706C2A8775}" presName="sibTrans" presStyleCnt="0"/>
      <dgm:spPr/>
    </dgm:pt>
    <dgm:pt modelId="{6E609BD5-F6DB-45BA-B5EB-115D1881E7FB}" type="pres">
      <dgm:prSet presAssocID="{560252B8-6D7F-4A89-955E-E8A7ECB1A06C}" presName="node" presStyleLbl="node1" presStyleIdx="2" presStyleCnt="6">
        <dgm:presLayoutVars>
          <dgm:bulletEnabled val="1"/>
        </dgm:presLayoutVars>
      </dgm:prSet>
      <dgm:spPr/>
    </dgm:pt>
    <dgm:pt modelId="{1BCB01BE-8BD6-4CA3-8139-5254B4FFF13A}" type="pres">
      <dgm:prSet presAssocID="{3F503C14-0CE9-4E49-8EFA-762A997131AD}" presName="sibTrans" presStyleCnt="0"/>
      <dgm:spPr/>
    </dgm:pt>
    <dgm:pt modelId="{20A8B677-DE0E-4154-BA6B-A56E36DAB6B0}" type="pres">
      <dgm:prSet presAssocID="{47988B9B-81C4-48DB-847D-9075A89FB6DE}" presName="node" presStyleLbl="node1" presStyleIdx="3" presStyleCnt="6">
        <dgm:presLayoutVars>
          <dgm:bulletEnabled val="1"/>
        </dgm:presLayoutVars>
      </dgm:prSet>
      <dgm:spPr/>
    </dgm:pt>
    <dgm:pt modelId="{6B906FB9-4E1E-48EE-AD9C-51E7E00625CE}" type="pres">
      <dgm:prSet presAssocID="{6CFA2535-854F-4650-80FF-FB1D7E28E618}" presName="sibTrans" presStyleCnt="0"/>
      <dgm:spPr/>
    </dgm:pt>
    <dgm:pt modelId="{5BA33580-9EDC-45BA-B179-9719CC2E5627}" type="pres">
      <dgm:prSet presAssocID="{C39DB809-65B0-40CF-B46D-5020B477FCC6}" presName="node" presStyleLbl="node1" presStyleIdx="4" presStyleCnt="6">
        <dgm:presLayoutVars>
          <dgm:bulletEnabled val="1"/>
        </dgm:presLayoutVars>
      </dgm:prSet>
      <dgm:spPr/>
    </dgm:pt>
    <dgm:pt modelId="{A3A8B61C-5F94-4ED7-AC30-8F25F2369FF6}" type="pres">
      <dgm:prSet presAssocID="{5E00EB7B-922B-42F8-B32D-0C1C89756734}" presName="sibTrans" presStyleCnt="0"/>
      <dgm:spPr/>
    </dgm:pt>
    <dgm:pt modelId="{CC086392-B303-416E-85CF-2FE1582E9201}" type="pres">
      <dgm:prSet presAssocID="{768DB492-EC4E-40AB-9ED8-0A4C084E2D8B}" presName="node" presStyleLbl="node1" presStyleIdx="5" presStyleCnt="6">
        <dgm:presLayoutVars>
          <dgm:bulletEnabled val="1"/>
        </dgm:presLayoutVars>
      </dgm:prSet>
      <dgm:spPr/>
    </dgm:pt>
  </dgm:ptLst>
  <dgm:cxnLst>
    <dgm:cxn modelId="{28DA7301-2511-4401-86FD-DCF524585D6A}" srcId="{4590B91D-DD87-4688-A852-1BB9F624B4C6}" destId="{560252B8-6D7F-4A89-955E-E8A7ECB1A06C}" srcOrd="2" destOrd="0" parTransId="{80AD3F31-C9C3-43C9-A606-BBF53E665C2E}" sibTransId="{3F503C14-0CE9-4E49-8EFA-762A997131AD}"/>
    <dgm:cxn modelId="{BEEC6907-C1E3-4829-967D-3ABBE6FEBC96}" type="presOf" srcId="{96C79F95-B9F4-4364-B24D-C0FE8AFDCA81}" destId="{2130E9AB-7AF6-4778-8F85-3CDEF4DA1540}" srcOrd="0" destOrd="0" presId="urn:microsoft.com/office/officeart/2005/8/layout/default"/>
    <dgm:cxn modelId="{09B14908-3562-48F0-BB2A-D81E37318820}" type="presOf" srcId="{560252B8-6D7F-4A89-955E-E8A7ECB1A06C}" destId="{6E609BD5-F6DB-45BA-B5EB-115D1881E7FB}" srcOrd="0" destOrd="0" presId="urn:microsoft.com/office/officeart/2005/8/layout/default"/>
    <dgm:cxn modelId="{DF855130-2223-41E3-B559-D4B503B0D6C1}" srcId="{4590B91D-DD87-4688-A852-1BB9F624B4C6}" destId="{C39DB809-65B0-40CF-B46D-5020B477FCC6}" srcOrd="4" destOrd="0" parTransId="{1F45C8F0-E06E-445B-8A86-3F99F09BFB16}" sibTransId="{5E00EB7B-922B-42F8-B32D-0C1C89756734}"/>
    <dgm:cxn modelId="{D9E59F3E-E96E-47F7-9E1C-EFD6FCA85D0C}" srcId="{4590B91D-DD87-4688-A852-1BB9F624B4C6}" destId="{768DB492-EC4E-40AB-9ED8-0A4C084E2D8B}" srcOrd="5" destOrd="0" parTransId="{61543B1B-EC17-4431-8745-EA7425E8C79E}" sibTransId="{B904B91F-E718-4AA8-82DF-77381A1A52DF}"/>
    <dgm:cxn modelId="{4CCE4F67-E1CA-4095-BFF8-F21926FA08FE}" type="presOf" srcId="{4590B91D-DD87-4688-A852-1BB9F624B4C6}" destId="{D2B2B789-D2E6-4D72-B157-B11D745CCEF7}" srcOrd="0" destOrd="0" presId="urn:microsoft.com/office/officeart/2005/8/layout/default"/>
    <dgm:cxn modelId="{09E76749-FF7D-47CD-A15F-D53C79E8E51A}" srcId="{4590B91D-DD87-4688-A852-1BB9F624B4C6}" destId="{76366258-DCD9-47FA-9799-F276D62DF944}" srcOrd="0" destOrd="0" parTransId="{A40627B7-721C-45DA-8F9F-49EAD00910B4}" sibTransId="{08F041BD-1BB2-4658-9AD7-6A5FA4AE5F01}"/>
    <dgm:cxn modelId="{E0396D4C-E157-4486-8822-304C5A141243}" type="presOf" srcId="{C39DB809-65B0-40CF-B46D-5020B477FCC6}" destId="{5BA33580-9EDC-45BA-B179-9719CC2E5627}" srcOrd="0" destOrd="0" presId="urn:microsoft.com/office/officeart/2005/8/layout/default"/>
    <dgm:cxn modelId="{D23DE353-EF26-49CC-BBA4-1EEBE248B653}" srcId="{4590B91D-DD87-4688-A852-1BB9F624B4C6}" destId="{96C79F95-B9F4-4364-B24D-C0FE8AFDCA81}" srcOrd="1" destOrd="0" parTransId="{C42CD146-610F-423C-A116-6E22A108E62F}" sibTransId="{580271D3-3B44-4F71-97AA-C3706C2A8775}"/>
    <dgm:cxn modelId="{84D438AA-0AD8-4180-BAA2-F9F0EE183AC0}" type="presOf" srcId="{47988B9B-81C4-48DB-847D-9075A89FB6DE}" destId="{20A8B677-DE0E-4154-BA6B-A56E36DAB6B0}" srcOrd="0" destOrd="0" presId="urn:microsoft.com/office/officeart/2005/8/layout/default"/>
    <dgm:cxn modelId="{497AA2AD-8398-4429-88C1-A16E56EB0F68}" srcId="{4590B91D-DD87-4688-A852-1BB9F624B4C6}" destId="{47988B9B-81C4-48DB-847D-9075A89FB6DE}" srcOrd="3" destOrd="0" parTransId="{6F8A1F39-4BB5-4E2C-B747-55A962EBF23A}" sibTransId="{6CFA2535-854F-4650-80FF-FB1D7E28E618}"/>
    <dgm:cxn modelId="{8BBCBBBE-E29C-4ED5-8505-C574D4F429DD}" type="presOf" srcId="{76366258-DCD9-47FA-9799-F276D62DF944}" destId="{A8EE9C74-AF0A-4BAD-A043-09536B733C99}" srcOrd="0" destOrd="0" presId="urn:microsoft.com/office/officeart/2005/8/layout/default"/>
    <dgm:cxn modelId="{2FB616E3-E3CC-4FF1-9EB7-9957646C2033}" type="presOf" srcId="{768DB492-EC4E-40AB-9ED8-0A4C084E2D8B}" destId="{CC086392-B303-416E-85CF-2FE1582E9201}" srcOrd="0" destOrd="0" presId="urn:microsoft.com/office/officeart/2005/8/layout/default"/>
    <dgm:cxn modelId="{36672C21-128E-47C0-B866-31A7584920B1}" type="presParOf" srcId="{D2B2B789-D2E6-4D72-B157-B11D745CCEF7}" destId="{A8EE9C74-AF0A-4BAD-A043-09536B733C99}" srcOrd="0" destOrd="0" presId="urn:microsoft.com/office/officeart/2005/8/layout/default"/>
    <dgm:cxn modelId="{96ED96AA-ABFC-427C-B3C1-1FF4D9EAF2FE}" type="presParOf" srcId="{D2B2B789-D2E6-4D72-B157-B11D745CCEF7}" destId="{2D1CCBD8-1790-40D9-9115-5FB2B1649448}" srcOrd="1" destOrd="0" presId="urn:microsoft.com/office/officeart/2005/8/layout/default"/>
    <dgm:cxn modelId="{E5A85ED8-E455-4407-B0CD-0826C9170ADA}" type="presParOf" srcId="{D2B2B789-D2E6-4D72-B157-B11D745CCEF7}" destId="{2130E9AB-7AF6-4778-8F85-3CDEF4DA1540}" srcOrd="2" destOrd="0" presId="urn:microsoft.com/office/officeart/2005/8/layout/default"/>
    <dgm:cxn modelId="{4EEE0E36-2C4B-4E87-896A-C7CBE460365E}" type="presParOf" srcId="{D2B2B789-D2E6-4D72-B157-B11D745CCEF7}" destId="{86383004-565B-4B04-A20E-08F6EC4DA181}" srcOrd="3" destOrd="0" presId="urn:microsoft.com/office/officeart/2005/8/layout/default"/>
    <dgm:cxn modelId="{964F5981-9412-4D3D-B6EF-6372DFFC5F74}" type="presParOf" srcId="{D2B2B789-D2E6-4D72-B157-B11D745CCEF7}" destId="{6E609BD5-F6DB-45BA-B5EB-115D1881E7FB}" srcOrd="4" destOrd="0" presId="urn:microsoft.com/office/officeart/2005/8/layout/default"/>
    <dgm:cxn modelId="{719CFC35-A198-4DE2-8D54-AF3EDBD3617C}" type="presParOf" srcId="{D2B2B789-D2E6-4D72-B157-B11D745CCEF7}" destId="{1BCB01BE-8BD6-4CA3-8139-5254B4FFF13A}" srcOrd="5" destOrd="0" presId="urn:microsoft.com/office/officeart/2005/8/layout/default"/>
    <dgm:cxn modelId="{1D63CB28-1432-4E78-8C4F-0122ED6ED1BF}" type="presParOf" srcId="{D2B2B789-D2E6-4D72-B157-B11D745CCEF7}" destId="{20A8B677-DE0E-4154-BA6B-A56E36DAB6B0}" srcOrd="6" destOrd="0" presId="urn:microsoft.com/office/officeart/2005/8/layout/default"/>
    <dgm:cxn modelId="{BD0E651A-B476-4958-BB4E-766854F01AAA}" type="presParOf" srcId="{D2B2B789-D2E6-4D72-B157-B11D745CCEF7}" destId="{6B906FB9-4E1E-48EE-AD9C-51E7E00625CE}" srcOrd="7" destOrd="0" presId="urn:microsoft.com/office/officeart/2005/8/layout/default"/>
    <dgm:cxn modelId="{28DFD523-4AD9-417C-9FC5-818AEEE9D41C}" type="presParOf" srcId="{D2B2B789-D2E6-4D72-B157-B11D745CCEF7}" destId="{5BA33580-9EDC-45BA-B179-9719CC2E5627}" srcOrd="8" destOrd="0" presId="urn:microsoft.com/office/officeart/2005/8/layout/default"/>
    <dgm:cxn modelId="{FB96C0FA-B10A-4983-9E11-0705D639FD2F}" type="presParOf" srcId="{D2B2B789-D2E6-4D72-B157-B11D745CCEF7}" destId="{A3A8B61C-5F94-4ED7-AC30-8F25F2369FF6}" srcOrd="9" destOrd="0" presId="urn:microsoft.com/office/officeart/2005/8/layout/default"/>
    <dgm:cxn modelId="{20313A56-DA86-46CE-86B7-981BF2960C33}" type="presParOf" srcId="{D2B2B789-D2E6-4D72-B157-B11D745CCEF7}" destId="{CC086392-B303-416E-85CF-2FE1582E920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90B91D-DD87-4688-A852-1BB9F624B4C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6366258-DCD9-47FA-9799-F276D62DF944}">
      <dgm:prSet/>
      <dgm:spPr/>
      <dgm:t>
        <a:bodyPr/>
        <a:lstStyle/>
        <a:p>
          <a:r>
            <a:rPr lang="en-US" dirty="0"/>
            <a:t>ADOPT A GOVERNANCE FRAMEWORK FOR EFFECTIVE COORDINATION OF THE IMPLEMENTAION OF PMPA</a:t>
          </a:r>
        </a:p>
      </dgm:t>
    </dgm:pt>
    <dgm:pt modelId="{A40627B7-721C-45DA-8F9F-49EAD00910B4}" type="parTrans" cxnId="{09E76749-FF7D-47CD-A15F-D53C79E8E51A}">
      <dgm:prSet/>
      <dgm:spPr/>
      <dgm:t>
        <a:bodyPr/>
        <a:lstStyle/>
        <a:p>
          <a:endParaRPr lang="en-US"/>
        </a:p>
      </dgm:t>
    </dgm:pt>
    <dgm:pt modelId="{08F041BD-1BB2-4658-9AD7-6A5FA4AE5F01}" type="sibTrans" cxnId="{09E76749-FF7D-47CD-A15F-D53C79E8E51A}">
      <dgm:prSet/>
      <dgm:spPr/>
      <dgm:t>
        <a:bodyPr/>
        <a:lstStyle/>
        <a:p>
          <a:endParaRPr lang="en-US"/>
        </a:p>
      </dgm:t>
    </dgm:pt>
    <dgm:pt modelId="{47988B9B-81C4-48DB-847D-9075A89FB6DE}">
      <dgm:prSet/>
      <dgm:spPr/>
      <dgm:t>
        <a:bodyPr/>
        <a:lstStyle/>
        <a:p>
          <a:r>
            <a:rPr lang="en-US" dirty="0"/>
            <a:t>CONSOLIDATE CONTENT FOR A COMPENDIUM OF GOOD PHARMA POLICIES AND PRACTICES</a:t>
          </a:r>
        </a:p>
      </dgm:t>
    </dgm:pt>
    <dgm:pt modelId="{6F8A1F39-4BB5-4E2C-B747-55A962EBF23A}" type="parTrans" cxnId="{497AA2AD-8398-4429-88C1-A16E56EB0F68}">
      <dgm:prSet/>
      <dgm:spPr/>
      <dgm:t>
        <a:bodyPr/>
        <a:lstStyle/>
        <a:p>
          <a:endParaRPr lang="en-US"/>
        </a:p>
      </dgm:t>
    </dgm:pt>
    <dgm:pt modelId="{6CFA2535-854F-4650-80FF-FB1D7E28E618}" type="sibTrans" cxnId="{497AA2AD-8398-4429-88C1-A16E56EB0F68}">
      <dgm:prSet/>
      <dgm:spPr/>
      <dgm:t>
        <a:bodyPr/>
        <a:lstStyle/>
        <a:p>
          <a:endParaRPr lang="en-US"/>
        </a:p>
      </dgm:t>
    </dgm:pt>
    <dgm:pt modelId="{D2B2B789-D2E6-4D72-B157-B11D745CCEF7}" type="pres">
      <dgm:prSet presAssocID="{4590B91D-DD87-4688-A852-1BB9F624B4C6}" presName="diagram" presStyleCnt="0">
        <dgm:presLayoutVars>
          <dgm:dir/>
          <dgm:resizeHandles val="exact"/>
        </dgm:presLayoutVars>
      </dgm:prSet>
      <dgm:spPr/>
    </dgm:pt>
    <dgm:pt modelId="{A8EE9C74-AF0A-4BAD-A043-09536B733C99}" type="pres">
      <dgm:prSet presAssocID="{76366258-DCD9-47FA-9799-F276D62DF944}" presName="node" presStyleLbl="node1" presStyleIdx="0" presStyleCnt="2">
        <dgm:presLayoutVars>
          <dgm:bulletEnabled val="1"/>
        </dgm:presLayoutVars>
      </dgm:prSet>
      <dgm:spPr/>
    </dgm:pt>
    <dgm:pt modelId="{2D1CCBD8-1790-40D9-9115-5FB2B1649448}" type="pres">
      <dgm:prSet presAssocID="{08F041BD-1BB2-4658-9AD7-6A5FA4AE5F01}" presName="sibTrans" presStyleCnt="0"/>
      <dgm:spPr/>
    </dgm:pt>
    <dgm:pt modelId="{20A8B677-DE0E-4154-BA6B-A56E36DAB6B0}" type="pres">
      <dgm:prSet presAssocID="{47988B9B-81C4-48DB-847D-9075A89FB6DE}" presName="node" presStyleLbl="node1" presStyleIdx="1" presStyleCnt="2">
        <dgm:presLayoutVars>
          <dgm:bulletEnabled val="1"/>
        </dgm:presLayoutVars>
      </dgm:prSet>
      <dgm:spPr/>
    </dgm:pt>
  </dgm:ptLst>
  <dgm:cxnLst>
    <dgm:cxn modelId="{4CCE4F67-E1CA-4095-BFF8-F21926FA08FE}" type="presOf" srcId="{4590B91D-DD87-4688-A852-1BB9F624B4C6}" destId="{D2B2B789-D2E6-4D72-B157-B11D745CCEF7}" srcOrd="0" destOrd="0" presId="urn:microsoft.com/office/officeart/2005/8/layout/default"/>
    <dgm:cxn modelId="{09E76749-FF7D-47CD-A15F-D53C79E8E51A}" srcId="{4590B91D-DD87-4688-A852-1BB9F624B4C6}" destId="{76366258-DCD9-47FA-9799-F276D62DF944}" srcOrd="0" destOrd="0" parTransId="{A40627B7-721C-45DA-8F9F-49EAD00910B4}" sibTransId="{08F041BD-1BB2-4658-9AD7-6A5FA4AE5F01}"/>
    <dgm:cxn modelId="{84D438AA-0AD8-4180-BAA2-F9F0EE183AC0}" type="presOf" srcId="{47988B9B-81C4-48DB-847D-9075A89FB6DE}" destId="{20A8B677-DE0E-4154-BA6B-A56E36DAB6B0}" srcOrd="0" destOrd="0" presId="urn:microsoft.com/office/officeart/2005/8/layout/default"/>
    <dgm:cxn modelId="{497AA2AD-8398-4429-88C1-A16E56EB0F68}" srcId="{4590B91D-DD87-4688-A852-1BB9F624B4C6}" destId="{47988B9B-81C4-48DB-847D-9075A89FB6DE}" srcOrd="1" destOrd="0" parTransId="{6F8A1F39-4BB5-4E2C-B747-55A962EBF23A}" sibTransId="{6CFA2535-854F-4650-80FF-FB1D7E28E618}"/>
    <dgm:cxn modelId="{8BBCBBBE-E29C-4ED5-8505-C574D4F429DD}" type="presOf" srcId="{76366258-DCD9-47FA-9799-F276D62DF944}" destId="{A8EE9C74-AF0A-4BAD-A043-09536B733C99}" srcOrd="0" destOrd="0" presId="urn:microsoft.com/office/officeart/2005/8/layout/default"/>
    <dgm:cxn modelId="{36672C21-128E-47C0-B866-31A7584920B1}" type="presParOf" srcId="{D2B2B789-D2E6-4D72-B157-B11D745CCEF7}" destId="{A8EE9C74-AF0A-4BAD-A043-09536B733C99}" srcOrd="0" destOrd="0" presId="urn:microsoft.com/office/officeart/2005/8/layout/default"/>
    <dgm:cxn modelId="{96ED96AA-ABFC-427C-B3C1-1FF4D9EAF2FE}" type="presParOf" srcId="{D2B2B789-D2E6-4D72-B157-B11D745CCEF7}" destId="{2D1CCBD8-1790-40D9-9115-5FB2B1649448}" srcOrd="1" destOrd="0" presId="urn:microsoft.com/office/officeart/2005/8/layout/default"/>
    <dgm:cxn modelId="{1D63CB28-1432-4E78-8C4F-0122ED6ED1BF}" type="presParOf" srcId="{D2B2B789-D2E6-4D72-B157-B11D745CCEF7}" destId="{20A8B677-DE0E-4154-BA6B-A56E36DAB6B0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E9C74-AF0A-4BAD-A043-09536B733C99}">
      <dsp:nvSpPr>
        <dsp:cNvPr id="0" name=""/>
        <dsp:cNvSpPr/>
      </dsp:nvSpPr>
      <dsp:spPr>
        <a:xfrm>
          <a:off x="402550" y="1992"/>
          <a:ext cx="3034531" cy="18207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 dirty="0"/>
            <a:t>AMRH-&amp; AMA</a:t>
          </a:r>
          <a:endParaRPr lang="en-US" sz="2100" kern="1200" dirty="0"/>
        </a:p>
      </dsp:txBody>
      <dsp:txXfrm>
        <a:off x="402550" y="1992"/>
        <a:ext cx="3034531" cy="1820718"/>
      </dsp:txXfrm>
    </dsp:sp>
    <dsp:sp modelId="{2130E9AB-7AF6-4778-8F85-3CDEF4DA1540}">
      <dsp:nvSpPr>
        <dsp:cNvPr id="0" name=""/>
        <dsp:cNvSpPr/>
      </dsp:nvSpPr>
      <dsp:spPr>
        <a:xfrm>
          <a:off x="3740534" y="1992"/>
          <a:ext cx="3034531" cy="18207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 dirty="0">
              <a:solidFill>
                <a:schemeClr val="tx1"/>
              </a:solidFill>
            </a:rPr>
            <a:t>AfCFTA- anchored Local Pharmaceuticals Production initiative</a:t>
          </a:r>
          <a:endParaRPr lang="en-US" sz="2100" kern="1200" dirty="0">
            <a:solidFill>
              <a:schemeClr val="tx1"/>
            </a:solidFill>
          </a:endParaRPr>
        </a:p>
      </dsp:txBody>
      <dsp:txXfrm>
        <a:off x="3740534" y="1992"/>
        <a:ext cx="3034531" cy="1820718"/>
      </dsp:txXfrm>
    </dsp:sp>
    <dsp:sp modelId="{6E609BD5-F6DB-45BA-B5EB-115D1881E7FB}">
      <dsp:nvSpPr>
        <dsp:cNvPr id="0" name=""/>
        <dsp:cNvSpPr/>
      </dsp:nvSpPr>
      <dsp:spPr>
        <a:xfrm>
          <a:off x="7078518" y="1992"/>
          <a:ext cx="3034531" cy="18207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/>
            <a:t>Africa Medical Supply Platform</a:t>
          </a:r>
          <a:endParaRPr lang="en-US" sz="2100" kern="1200"/>
        </a:p>
      </dsp:txBody>
      <dsp:txXfrm>
        <a:off x="7078518" y="1992"/>
        <a:ext cx="3034531" cy="1820718"/>
      </dsp:txXfrm>
    </dsp:sp>
    <dsp:sp modelId="{20A8B677-DE0E-4154-BA6B-A56E36DAB6B0}">
      <dsp:nvSpPr>
        <dsp:cNvPr id="0" name=""/>
        <dsp:cNvSpPr/>
      </dsp:nvSpPr>
      <dsp:spPr>
        <a:xfrm>
          <a:off x="402550" y="2126164"/>
          <a:ext cx="3034531" cy="18207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5 Africa Pharma Conference initiatives (Annual Conference; best practices framework, Africa pharma LMS,FAPD)</a:t>
          </a:r>
        </a:p>
      </dsp:txBody>
      <dsp:txXfrm>
        <a:off x="402550" y="2126164"/>
        <a:ext cx="3034531" cy="1820718"/>
      </dsp:txXfrm>
    </dsp:sp>
    <dsp:sp modelId="{5BA33580-9EDC-45BA-B179-9719CC2E5627}">
      <dsp:nvSpPr>
        <dsp:cNvPr id="0" name=""/>
        <dsp:cNvSpPr/>
      </dsp:nvSpPr>
      <dsp:spPr>
        <a:xfrm>
          <a:off x="3740534" y="2126164"/>
          <a:ext cx="3034531" cy="182071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Partnership for Africa Vaccine Manufacturing </a:t>
          </a:r>
        </a:p>
      </dsp:txBody>
      <dsp:txXfrm>
        <a:off x="3740534" y="2126164"/>
        <a:ext cx="3034531" cy="1820718"/>
      </dsp:txXfrm>
    </dsp:sp>
    <dsp:sp modelId="{CC086392-B303-416E-85CF-2FE1582E9201}">
      <dsp:nvSpPr>
        <dsp:cNvPr id="0" name=""/>
        <dsp:cNvSpPr/>
      </dsp:nvSpPr>
      <dsp:spPr>
        <a:xfrm>
          <a:off x="7078518" y="2126164"/>
          <a:ext cx="3034531" cy="18207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Home Grown Solutions Accelerator</a:t>
          </a:r>
        </a:p>
      </dsp:txBody>
      <dsp:txXfrm>
        <a:off x="7078518" y="2126164"/>
        <a:ext cx="3034531" cy="18207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E9C74-AF0A-4BAD-A043-09536B733C99}">
      <dsp:nvSpPr>
        <dsp:cNvPr id="0" name=""/>
        <dsp:cNvSpPr/>
      </dsp:nvSpPr>
      <dsp:spPr>
        <a:xfrm>
          <a:off x="1283" y="472576"/>
          <a:ext cx="5006206" cy="30037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ADOPT A GOVERNANCE FRAMEWORK FOR EFFECTIVE COORDINATION OF THE IMPLEMENTAION OF PMPA</a:t>
          </a:r>
        </a:p>
      </dsp:txBody>
      <dsp:txXfrm>
        <a:off x="1283" y="472576"/>
        <a:ext cx="5006206" cy="3003723"/>
      </dsp:txXfrm>
    </dsp:sp>
    <dsp:sp modelId="{20A8B677-DE0E-4154-BA6B-A56E36DAB6B0}">
      <dsp:nvSpPr>
        <dsp:cNvPr id="0" name=""/>
        <dsp:cNvSpPr/>
      </dsp:nvSpPr>
      <dsp:spPr>
        <a:xfrm>
          <a:off x="5508110" y="472576"/>
          <a:ext cx="5006206" cy="30037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CONSOLIDATE CONTENT FOR A COMPENDIUM OF GOOD PHARMA POLICIES AND PRACTICES</a:t>
          </a:r>
        </a:p>
      </dsp:txBody>
      <dsp:txXfrm>
        <a:off x="5508110" y="472576"/>
        <a:ext cx="5006206" cy="3003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79A8E-A658-4840-AFB1-AF2DF525A50F}" type="datetimeFigureOut">
              <a:rPr lang="en-ZA" smtClean="0"/>
              <a:t>2022/10/27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6FF07-8657-4A48-AD52-1AC13FDB0D9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77236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27C7FD-3623-CF42-85B2-4421807B0AEE}"/>
              </a:ext>
            </a:extLst>
          </p:cNvPr>
          <p:cNvSpPr/>
          <p:nvPr/>
        </p:nvSpPr>
        <p:spPr>
          <a:xfrm>
            <a:off x="0" y="5958839"/>
            <a:ext cx="12192000" cy="89916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7B230-3353-3B44-8403-B3CCB88F8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06" y="6074827"/>
            <a:ext cx="11785174" cy="667183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9EBCA-E1AA-E540-BE78-D7AE282BF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5160" y="230660"/>
            <a:ext cx="8808720" cy="604053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rgbClr val="4968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DFDC5C-8122-3143-93FE-47D87502D195}"/>
              </a:ext>
            </a:extLst>
          </p:cNvPr>
          <p:cNvSpPr/>
          <p:nvPr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7FF127-DD33-5148-AF0E-106414C27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6" y="272587"/>
            <a:ext cx="2504015" cy="5621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B942D4-8A77-B44C-8D4F-8F397615B371}"/>
              </a:ext>
            </a:extLst>
          </p:cNvPr>
          <p:cNvSpPr/>
          <p:nvPr userDrawn="1"/>
        </p:nvSpPr>
        <p:spPr>
          <a:xfrm>
            <a:off x="0" y="5958839"/>
            <a:ext cx="12192000" cy="89916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D2588F-A8BD-9345-8CFA-A07700F365FE}"/>
              </a:ext>
            </a:extLst>
          </p:cNvPr>
          <p:cNvSpPr/>
          <p:nvPr userDrawn="1"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63310EA-42D8-0441-B7AA-20E6DFFD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6" y="272587"/>
            <a:ext cx="2504015" cy="5621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3FA720-5CA3-4C41-93AD-4F254F6E35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56395"/>
            <a:ext cx="12192000" cy="415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21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B57F39-A091-3743-8A0F-C1422005306F}"/>
              </a:ext>
            </a:extLst>
          </p:cNvPr>
          <p:cNvSpPr/>
          <p:nvPr/>
        </p:nvSpPr>
        <p:spPr>
          <a:xfrm>
            <a:off x="0" y="6101589"/>
            <a:ext cx="12192000" cy="75641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54A14B-F4F0-ED40-B736-6953CD3996EB}"/>
              </a:ext>
            </a:extLst>
          </p:cNvPr>
          <p:cNvSpPr/>
          <p:nvPr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AB31BF-E4CC-AA4D-AE9F-272565658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6223093"/>
            <a:ext cx="2275114" cy="5226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34354B-9148-7746-A4AC-678E22085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151765"/>
            <a:ext cx="11369040" cy="781491"/>
          </a:xfrm>
        </p:spPr>
        <p:txBody>
          <a:bodyPr>
            <a:normAutofit/>
          </a:bodyPr>
          <a:lstStyle>
            <a:lvl1pPr>
              <a:defRPr sz="3200">
                <a:solidFill>
                  <a:srgbClr val="4968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3A226-A852-B942-8559-CE0548729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6720" y="1429585"/>
            <a:ext cx="5593080" cy="4535260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BB663A-3842-B244-B3A5-F37DF0301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29585"/>
            <a:ext cx="5623560" cy="4535260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B29B92-B042-E444-A6D2-7AF220CE8BC2}"/>
              </a:ext>
            </a:extLst>
          </p:cNvPr>
          <p:cNvSpPr/>
          <p:nvPr userDrawn="1"/>
        </p:nvSpPr>
        <p:spPr>
          <a:xfrm>
            <a:off x="0" y="6101589"/>
            <a:ext cx="12192000" cy="75641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5D364D-467F-4549-83AD-FFB4B3444B93}"/>
              </a:ext>
            </a:extLst>
          </p:cNvPr>
          <p:cNvSpPr/>
          <p:nvPr userDrawn="1"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C59BF1-E987-734D-AC49-69392C55E7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3600" y="6223093"/>
            <a:ext cx="2275114" cy="52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21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D054-1B37-C94D-A184-3FC38795F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136525"/>
            <a:ext cx="11369040" cy="781491"/>
          </a:xfrm>
        </p:spPr>
        <p:txBody>
          <a:bodyPr>
            <a:normAutofit/>
          </a:bodyPr>
          <a:lstStyle>
            <a:lvl1pPr>
              <a:defRPr sz="3200">
                <a:solidFill>
                  <a:srgbClr val="4968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7362B-303F-454F-9453-63E48CF50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240" y="1420353"/>
            <a:ext cx="5601335" cy="694657"/>
          </a:xfrm>
        </p:spPr>
        <p:txBody>
          <a:bodyPr anchor="b"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B82CC-12B8-B64A-95EA-79C98EBB4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8466" y="2227283"/>
            <a:ext cx="5579109" cy="3737782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09FEBE-484A-3C45-9936-0841815DF2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420353"/>
            <a:ext cx="5601335" cy="694657"/>
          </a:xfrm>
        </p:spPr>
        <p:txBody>
          <a:bodyPr anchor="b"/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F6789-AFDA-4848-B185-EC5FF5A84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27283"/>
            <a:ext cx="5601334" cy="3737782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1AE0F5-CE18-6D4A-9E14-24698418D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A9E51-3FBD-9C4F-843D-F06DB3A8101F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9ACF84-84BA-A244-B4F1-1B7F2991E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5F917E-2CFE-BE4A-8433-D5EFF2D35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37315-CC43-E34A-8241-841AFEB5245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325635-DADC-BE48-BB00-84C92A00A1C1}"/>
              </a:ext>
            </a:extLst>
          </p:cNvPr>
          <p:cNvSpPr/>
          <p:nvPr/>
        </p:nvSpPr>
        <p:spPr>
          <a:xfrm>
            <a:off x="0" y="6101589"/>
            <a:ext cx="12192000" cy="75641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4B6478-E61B-B547-A818-3345A89AC53A}"/>
              </a:ext>
            </a:extLst>
          </p:cNvPr>
          <p:cNvSpPr/>
          <p:nvPr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BD381A-05F2-1848-B3C0-C9A490AD5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6223093"/>
            <a:ext cx="2275114" cy="5226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BB0B85F-1533-0E49-A52A-87FFDBC2860B}"/>
              </a:ext>
            </a:extLst>
          </p:cNvPr>
          <p:cNvSpPr/>
          <p:nvPr userDrawn="1"/>
        </p:nvSpPr>
        <p:spPr>
          <a:xfrm>
            <a:off x="0" y="6101589"/>
            <a:ext cx="12192000" cy="75641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9CB1E4-E1F9-D14C-B352-1DBE3739A388}"/>
              </a:ext>
            </a:extLst>
          </p:cNvPr>
          <p:cNvSpPr/>
          <p:nvPr userDrawn="1"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1ED14C-CBA3-234D-8CD7-D13E554729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3600" y="6223093"/>
            <a:ext cx="2275114" cy="52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15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27C7FD-3623-CF42-85B2-4421807B0AEE}"/>
              </a:ext>
            </a:extLst>
          </p:cNvPr>
          <p:cNvSpPr/>
          <p:nvPr/>
        </p:nvSpPr>
        <p:spPr>
          <a:xfrm>
            <a:off x="0" y="5958839"/>
            <a:ext cx="12192000" cy="89916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7B230-3353-3B44-8403-B3CCB88F8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06" y="6074827"/>
            <a:ext cx="11785174" cy="667183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9EBCA-E1AA-E540-BE78-D7AE282BF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5160" y="230660"/>
            <a:ext cx="8808720" cy="604053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rgbClr val="4968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DFDC5C-8122-3143-93FE-47D87502D195}"/>
              </a:ext>
            </a:extLst>
          </p:cNvPr>
          <p:cNvSpPr/>
          <p:nvPr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7FF127-DD33-5148-AF0E-106414C27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6" y="272587"/>
            <a:ext cx="2504015" cy="5621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B942D4-8A77-B44C-8D4F-8F397615B371}"/>
              </a:ext>
            </a:extLst>
          </p:cNvPr>
          <p:cNvSpPr/>
          <p:nvPr userDrawn="1"/>
        </p:nvSpPr>
        <p:spPr>
          <a:xfrm>
            <a:off x="0" y="5958839"/>
            <a:ext cx="12192000" cy="89916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D2588F-A8BD-9345-8CFA-A07700F365FE}"/>
              </a:ext>
            </a:extLst>
          </p:cNvPr>
          <p:cNvSpPr/>
          <p:nvPr userDrawn="1"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63310EA-42D8-0441-B7AA-20E6DFFD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6" y="272587"/>
            <a:ext cx="2504015" cy="562126"/>
          </a:xfrm>
          <a:prstGeom prst="rect">
            <a:avLst/>
          </a:prstGeom>
        </p:spPr>
      </p:pic>
      <p:pic>
        <p:nvPicPr>
          <p:cNvPr id="5" name="Picture 4" descr="A picture containing photo, building, man, table&#10;&#10;Description automatically generated">
            <a:extLst>
              <a:ext uri="{FF2B5EF4-FFF2-40B4-BE49-F238E27FC236}">
                <a16:creationId xmlns:a16="http://schemas.microsoft.com/office/drawing/2014/main" id="{82759839-BEBB-4040-A537-3C4DC8815C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56395"/>
            <a:ext cx="12192000" cy="415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0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27C7FD-3623-CF42-85B2-4421807B0AEE}"/>
              </a:ext>
            </a:extLst>
          </p:cNvPr>
          <p:cNvSpPr/>
          <p:nvPr/>
        </p:nvSpPr>
        <p:spPr>
          <a:xfrm>
            <a:off x="0" y="5958839"/>
            <a:ext cx="12192000" cy="89916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7B230-3353-3B44-8403-B3CCB88F8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06" y="6074827"/>
            <a:ext cx="11785174" cy="667183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9EBCA-E1AA-E540-BE78-D7AE282BF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5160" y="230660"/>
            <a:ext cx="8808720" cy="604053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rgbClr val="4968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DFDC5C-8122-3143-93FE-47D87502D195}"/>
              </a:ext>
            </a:extLst>
          </p:cNvPr>
          <p:cNvSpPr/>
          <p:nvPr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7FF127-DD33-5148-AF0E-106414C27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6" y="272587"/>
            <a:ext cx="2504015" cy="5621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B942D4-8A77-B44C-8D4F-8F397615B371}"/>
              </a:ext>
            </a:extLst>
          </p:cNvPr>
          <p:cNvSpPr/>
          <p:nvPr userDrawn="1"/>
        </p:nvSpPr>
        <p:spPr>
          <a:xfrm>
            <a:off x="0" y="5958839"/>
            <a:ext cx="12192000" cy="89916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D2588F-A8BD-9345-8CFA-A07700F365FE}"/>
              </a:ext>
            </a:extLst>
          </p:cNvPr>
          <p:cNvSpPr/>
          <p:nvPr userDrawn="1"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63310EA-42D8-0441-B7AA-20E6DFFD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6" y="272587"/>
            <a:ext cx="2504015" cy="562126"/>
          </a:xfrm>
          <a:prstGeom prst="rect">
            <a:avLst/>
          </a:prstGeom>
        </p:spPr>
      </p:pic>
      <p:pic>
        <p:nvPicPr>
          <p:cNvPr id="5" name="Picture 4" descr="A picture containing photo, man, white, shirt&#10;&#10;Description automatically generated">
            <a:extLst>
              <a:ext uri="{FF2B5EF4-FFF2-40B4-BE49-F238E27FC236}">
                <a16:creationId xmlns:a16="http://schemas.microsoft.com/office/drawing/2014/main" id="{0B3DF880-816A-AF48-A5FF-7A9F6DD2E6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56395"/>
            <a:ext cx="12192000" cy="415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6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27C7FD-3623-CF42-85B2-4421807B0AEE}"/>
              </a:ext>
            </a:extLst>
          </p:cNvPr>
          <p:cNvSpPr/>
          <p:nvPr/>
        </p:nvSpPr>
        <p:spPr>
          <a:xfrm>
            <a:off x="0" y="5958839"/>
            <a:ext cx="12192000" cy="89916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7B230-3353-3B44-8403-B3CCB88F8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06" y="6074827"/>
            <a:ext cx="11785174" cy="667183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9EBCA-E1AA-E540-BE78-D7AE282BF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5160" y="230660"/>
            <a:ext cx="8808720" cy="604053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rgbClr val="4968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DFDC5C-8122-3143-93FE-47D87502D195}"/>
              </a:ext>
            </a:extLst>
          </p:cNvPr>
          <p:cNvSpPr/>
          <p:nvPr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7FF127-DD33-5148-AF0E-106414C27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6" y="272587"/>
            <a:ext cx="2504015" cy="5621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B942D4-8A77-B44C-8D4F-8F397615B371}"/>
              </a:ext>
            </a:extLst>
          </p:cNvPr>
          <p:cNvSpPr/>
          <p:nvPr userDrawn="1"/>
        </p:nvSpPr>
        <p:spPr>
          <a:xfrm>
            <a:off x="0" y="5958839"/>
            <a:ext cx="12192000" cy="89916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D2588F-A8BD-9345-8CFA-A07700F365FE}"/>
              </a:ext>
            </a:extLst>
          </p:cNvPr>
          <p:cNvSpPr/>
          <p:nvPr userDrawn="1"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63310EA-42D8-0441-B7AA-20E6DFFD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6" y="272587"/>
            <a:ext cx="2504015" cy="562126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7B5A3F3B-7103-2B44-952D-B48EB0E486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56395"/>
            <a:ext cx="12192000" cy="415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08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27C7FD-3623-CF42-85B2-4421807B0AEE}"/>
              </a:ext>
            </a:extLst>
          </p:cNvPr>
          <p:cNvSpPr/>
          <p:nvPr/>
        </p:nvSpPr>
        <p:spPr>
          <a:xfrm>
            <a:off x="0" y="5958839"/>
            <a:ext cx="12192000" cy="89916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7B230-3353-3B44-8403-B3CCB88F8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06" y="6074827"/>
            <a:ext cx="11785174" cy="667183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9EBCA-E1AA-E540-BE78-D7AE282BF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5160" y="230660"/>
            <a:ext cx="8808720" cy="604053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rgbClr val="4968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DFDC5C-8122-3143-93FE-47D87502D195}"/>
              </a:ext>
            </a:extLst>
          </p:cNvPr>
          <p:cNvSpPr/>
          <p:nvPr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7FF127-DD33-5148-AF0E-106414C27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6" y="272587"/>
            <a:ext cx="2504015" cy="5621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B942D4-8A77-B44C-8D4F-8F397615B371}"/>
              </a:ext>
            </a:extLst>
          </p:cNvPr>
          <p:cNvSpPr/>
          <p:nvPr userDrawn="1"/>
        </p:nvSpPr>
        <p:spPr>
          <a:xfrm>
            <a:off x="0" y="5958839"/>
            <a:ext cx="12192000" cy="89916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D2588F-A8BD-9345-8CFA-A07700F365FE}"/>
              </a:ext>
            </a:extLst>
          </p:cNvPr>
          <p:cNvSpPr/>
          <p:nvPr userDrawn="1"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63310EA-42D8-0441-B7AA-20E6DFFD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6" y="272587"/>
            <a:ext cx="2504015" cy="562126"/>
          </a:xfrm>
          <a:prstGeom prst="rect">
            <a:avLst/>
          </a:prstGeom>
        </p:spPr>
      </p:pic>
      <p:pic>
        <p:nvPicPr>
          <p:cNvPr id="5" name="Picture 4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162FB6F1-F257-4E4F-A2B0-BF8D93733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56395"/>
            <a:ext cx="12192000" cy="415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52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27C7FD-3623-CF42-85B2-4421807B0AEE}"/>
              </a:ext>
            </a:extLst>
          </p:cNvPr>
          <p:cNvSpPr/>
          <p:nvPr/>
        </p:nvSpPr>
        <p:spPr>
          <a:xfrm>
            <a:off x="0" y="5958839"/>
            <a:ext cx="12192000" cy="89916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7B230-3353-3B44-8403-B3CCB88F8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06" y="6074827"/>
            <a:ext cx="11785174" cy="667183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9EBCA-E1AA-E540-BE78-D7AE282BF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5160" y="230660"/>
            <a:ext cx="8808720" cy="604053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rgbClr val="4968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DFDC5C-8122-3143-93FE-47D87502D195}"/>
              </a:ext>
            </a:extLst>
          </p:cNvPr>
          <p:cNvSpPr/>
          <p:nvPr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7FF127-DD33-5148-AF0E-106414C27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6" y="272587"/>
            <a:ext cx="2504015" cy="5621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B942D4-8A77-B44C-8D4F-8F397615B371}"/>
              </a:ext>
            </a:extLst>
          </p:cNvPr>
          <p:cNvSpPr/>
          <p:nvPr userDrawn="1"/>
        </p:nvSpPr>
        <p:spPr>
          <a:xfrm>
            <a:off x="0" y="5958839"/>
            <a:ext cx="12192000" cy="89916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D2588F-A8BD-9345-8CFA-A07700F365FE}"/>
              </a:ext>
            </a:extLst>
          </p:cNvPr>
          <p:cNvSpPr/>
          <p:nvPr userDrawn="1"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63310EA-42D8-0441-B7AA-20E6DFFD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6" y="272587"/>
            <a:ext cx="2504015" cy="562126"/>
          </a:xfrm>
          <a:prstGeom prst="rect">
            <a:avLst/>
          </a:prstGeom>
        </p:spPr>
      </p:pic>
      <p:pic>
        <p:nvPicPr>
          <p:cNvPr id="5" name="Picture 4" descr="A picture containing photo, man, different, woman&#10;&#10;Description automatically generated">
            <a:extLst>
              <a:ext uri="{FF2B5EF4-FFF2-40B4-BE49-F238E27FC236}">
                <a16:creationId xmlns:a16="http://schemas.microsoft.com/office/drawing/2014/main" id="{3661B560-9D51-5042-96FA-D883A43777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56395"/>
            <a:ext cx="12192000" cy="415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51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27C7FD-3623-CF42-85B2-4421807B0AEE}"/>
              </a:ext>
            </a:extLst>
          </p:cNvPr>
          <p:cNvSpPr/>
          <p:nvPr/>
        </p:nvSpPr>
        <p:spPr>
          <a:xfrm>
            <a:off x="0" y="5958839"/>
            <a:ext cx="12192000" cy="89916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7B230-3353-3B44-8403-B3CCB88F8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06" y="6074827"/>
            <a:ext cx="11785174" cy="667183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9EBCA-E1AA-E540-BE78-D7AE282BF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5160" y="230660"/>
            <a:ext cx="8808720" cy="604053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rgbClr val="4968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DFDC5C-8122-3143-93FE-47D87502D195}"/>
              </a:ext>
            </a:extLst>
          </p:cNvPr>
          <p:cNvSpPr/>
          <p:nvPr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7FF127-DD33-5148-AF0E-106414C27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6" y="272587"/>
            <a:ext cx="2504015" cy="5621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B942D4-8A77-B44C-8D4F-8F397615B371}"/>
              </a:ext>
            </a:extLst>
          </p:cNvPr>
          <p:cNvSpPr/>
          <p:nvPr userDrawn="1"/>
        </p:nvSpPr>
        <p:spPr>
          <a:xfrm>
            <a:off x="0" y="5958839"/>
            <a:ext cx="12192000" cy="89916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D2588F-A8BD-9345-8CFA-A07700F365FE}"/>
              </a:ext>
            </a:extLst>
          </p:cNvPr>
          <p:cNvSpPr/>
          <p:nvPr userDrawn="1"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63310EA-42D8-0441-B7AA-20E6DFFD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6" y="272587"/>
            <a:ext cx="2504015" cy="562126"/>
          </a:xfrm>
          <a:prstGeom prst="rect">
            <a:avLst/>
          </a:prstGeom>
        </p:spPr>
      </p:pic>
      <p:pic>
        <p:nvPicPr>
          <p:cNvPr id="5" name="Picture 4" descr="A picture containing person, man, photo, woman&#10;&#10;Description automatically generated">
            <a:extLst>
              <a:ext uri="{FF2B5EF4-FFF2-40B4-BE49-F238E27FC236}">
                <a16:creationId xmlns:a16="http://schemas.microsoft.com/office/drawing/2014/main" id="{36B1C8D6-1842-C440-9101-55455CBC18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03656"/>
            <a:ext cx="12192000" cy="415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62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27C7FD-3623-CF42-85B2-4421807B0AEE}"/>
              </a:ext>
            </a:extLst>
          </p:cNvPr>
          <p:cNvSpPr/>
          <p:nvPr/>
        </p:nvSpPr>
        <p:spPr>
          <a:xfrm>
            <a:off x="0" y="5958839"/>
            <a:ext cx="12192000" cy="89916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7B230-3353-3B44-8403-B3CCB88F8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06" y="6074827"/>
            <a:ext cx="11785174" cy="667183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49EBCA-E1AA-E540-BE78-D7AE282BF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5160" y="230660"/>
            <a:ext cx="8808720" cy="604053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rgbClr val="4968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DFDC5C-8122-3143-93FE-47D87502D195}"/>
              </a:ext>
            </a:extLst>
          </p:cNvPr>
          <p:cNvSpPr/>
          <p:nvPr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7FF127-DD33-5148-AF0E-106414C27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6" y="272587"/>
            <a:ext cx="2504015" cy="5621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B942D4-8A77-B44C-8D4F-8F397615B371}"/>
              </a:ext>
            </a:extLst>
          </p:cNvPr>
          <p:cNvSpPr/>
          <p:nvPr userDrawn="1"/>
        </p:nvSpPr>
        <p:spPr>
          <a:xfrm>
            <a:off x="0" y="5958839"/>
            <a:ext cx="12192000" cy="89916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D2588F-A8BD-9345-8CFA-A07700F365FE}"/>
              </a:ext>
            </a:extLst>
          </p:cNvPr>
          <p:cNvSpPr/>
          <p:nvPr userDrawn="1"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63310EA-42D8-0441-B7AA-20E6DFFD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6" y="272587"/>
            <a:ext cx="2504015" cy="562126"/>
          </a:xfrm>
          <a:prstGeom prst="rect">
            <a:avLst/>
          </a:prstGeom>
        </p:spPr>
      </p:pic>
      <p:pic>
        <p:nvPicPr>
          <p:cNvPr id="5" name="Picture 4" descr="A picture containing outdoor, water, photo, boat&#10;&#10;Description automatically generated">
            <a:extLst>
              <a:ext uri="{FF2B5EF4-FFF2-40B4-BE49-F238E27FC236}">
                <a16:creationId xmlns:a16="http://schemas.microsoft.com/office/drawing/2014/main" id="{CEEF5BD2-0064-AA4B-9ABE-1D434DB10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56395"/>
            <a:ext cx="12192000" cy="415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49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D84AD4-E70D-0C44-892E-61832806D21F}"/>
              </a:ext>
            </a:extLst>
          </p:cNvPr>
          <p:cNvSpPr/>
          <p:nvPr/>
        </p:nvSpPr>
        <p:spPr>
          <a:xfrm>
            <a:off x="0" y="6101589"/>
            <a:ext cx="12192000" cy="75641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03AD92-34CE-B746-A4BE-1FC12A73DF6A}"/>
              </a:ext>
            </a:extLst>
          </p:cNvPr>
          <p:cNvSpPr/>
          <p:nvPr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5F540-D84A-594C-A2EF-E7C004B3F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152401"/>
            <a:ext cx="11369040" cy="746762"/>
          </a:xfrm>
        </p:spPr>
        <p:txBody>
          <a:bodyPr>
            <a:normAutofit/>
          </a:bodyPr>
          <a:lstStyle>
            <a:lvl1pPr>
              <a:defRPr sz="3600" b="0">
                <a:solidFill>
                  <a:srgbClr val="4968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E576C-A7CF-0041-A3CB-37B2FF3A8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" y="1439206"/>
            <a:ext cx="11369040" cy="4519631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390216-24E1-7041-A8BE-318437BD0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6223093"/>
            <a:ext cx="2275114" cy="5226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F5DCDA-E833-F645-874A-044D0D0E4C30}"/>
              </a:ext>
            </a:extLst>
          </p:cNvPr>
          <p:cNvSpPr/>
          <p:nvPr userDrawn="1"/>
        </p:nvSpPr>
        <p:spPr>
          <a:xfrm>
            <a:off x="0" y="6101589"/>
            <a:ext cx="12192000" cy="756411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696600-6403-584E-8683-32879FA46BBA}"/>
              </a:ext>
            </a:extLst>
          </p:cNvPr>
          <p:cNvSpPr/>
          <p:nvPr userDrawn="1"/>
        </p:nvSpPr>
        <p:spPr>
          <a:xfrm>
            <a:off x="0" y="1030288"/>
            <a:ext cx="12192000" cy="277793"/>
          </a:xfrm>
          <a:prstGeom prst="rect">
            <a:avLst/>
          </a:prstGeom>
          <a:solidFill>
            <a:srgbClr val="496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BB14154-81C3-C248-913C-0EB88D8C09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53600" y="6223093"/>
            <a:ext cx="2275114" cy="52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68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585444-624A-604D-B82E-5A1547A7E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3A252-B402-224E-96ED-42821E592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9D3AD-C0AA-EA40-BE75-459DF01D5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A9E51-3FBD-9C4F-843D-F06DB3A8101F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EE590-8026-0A42-B877-4C664C9E6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90E40-9184-4A48-839F-54355A564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37315-CC43-E34A-8241-841AFEB52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9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0A5D4-DE36-776E-D38F-B1A74F8C0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PHARMACEUTICAL MANUFACTURING PLAN FOR AFRICA</a:t>
            </a:r>
            <a:endParaRPr lang="en-ZA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C16ACF1-3D32-0DE3-2C7D-FC768070F2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34068" y="1439863"/>
            <a:ext cx="8154026" cy="451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205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2F012-AC80-4870-8CE7-B2D9A2FDB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ZA" sz="2600" dirty="0"/>
              <a:t>Key Continental Initiatives 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Content Placeholder 4">
            <a:extLst>
              <a:ext uri="{FF2B5EF4-FFF2-40B4-BE49-F238E27FC236}">
                <a16:creationId xmlns:a16="http://schemas.microsoft.com/office/drawing/2014/main" id="{D8FF85FB-A0BA-DA01-782A-E69929B642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1474792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1464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2F012-AC80-4870-8CE7-B2D9A2FDB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600" dirty="0"/>
              <a:t>Our Ask to Stakeholders..</a:t>
            </a:r>
            <a:endParaRPr lang="en-ZA" sz="2600" dirty="0"/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Content Placeholder 4">
            <a:extLst>
              <a:ext uri="{FF2B5EF4-FFF2-40B4-BE49-F238E27FC236}">
                <a16:creationId xmlns:a16="http://schemas.microsoft.com/office/drawing/2014/main" id="{D8FF85FB-A0BA-DA01-782A-E69929B642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8173647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5616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A9ED73F4-9872-A2B3-6756-47C559E20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218" y="363537"/>
            <a:ext cx="8440088" cy="5553075"/>
          </a:xfrm>
        </p:spPr>
      </p:pic>
    </p:spTree>
    <p:extLst>
      <p:ext uri="{BB962C8B-B14F-4D97-AF65-F5344CB8AC3E}">
        <p14:creationId xmlns:p14="http://schemas.microsoft.com/office/powerpoint/2010/main" val="3906378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35331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4462" y="630936"/>
            <a:ext cx="7074409" cy="1463040"/>
          </a:xfrm>
        </p:spPr>
        <p:txBody>
          <a:bodyPr anchor="ctr">
            <a:normAutofit/>
          </a:bodyPr>
          <a:lstStyle/>
          <a:p>
            <a:pPr>
              <a:buNone/>
            </a:pPr>
            <a:r>
              <a:rPr lang="en-ZA" sz="2200" b="1">
                <a:solidFill>
                  <a:srgbClr val="FFFFFF"/>
                </a:solidFill>
              </a:rPr>
              <a:t>Thank you!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" y="3710314"/>
            <a:ext cx="10917936" cy="180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90179"/>
      </p:ext>
    </p:extLst>
  </p:cSld>
  <p:clrMapOvr>
    <a:masterClrMapping/>
  </p:clrMapOvr>
</p:sld>
</file>

<file path=ppt/theme/theme1.xml><?xml version="1.0" encoding="utf-8"?>
<a:theme xmlns:a="http://schemas.openxmlformats.org/drawingml/2006/main" name="Generic_PPT_Template.CF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1706</TotalTime>
  <Words>80</Words>
  <Application>Microsoft Office PowerPoint</Application>
  <PresentationFormat>Widescreen</PresentationFormat>
  <Paragraphs>12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Generic_PPT_Template.CFTA</vt:lpstr>
      <vt:lpstr>PHARMACEUTICAL MANUFACTURING PLAN FOR AFRICA</vt:lpstr>
      <vt:lpstr>Key Continental Initiatives </vt:lpstr>
      <vt:lpstr>Our Ask to Stakeholders..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Benita Nsabua</dc:creator>
  <cp:lastModifiedBy>Janet Byaruhanga</cp:lastModifiedBy>
  <cp:revision>89</cp:revision>
  <dcterms:created xsi:type="dcterms:W3CDTF">2020-03-11T11:52:24Z</dcterms:created>
  <dcterms:modified xsi:type="dcterms:W3CDTF">2022-10-27T09:42:26Z</dcterms:modified>
</cp:coreProperties>
</file>